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6.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7.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8.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9.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10.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11.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12.xml" ContentType="application/vnd.openxmlformats-officedocument.theme+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06" r:id="rId4"/>
    <p:sldMasterId id="2147484034" r:id="rId5"/>
    <p:sldMasterId id="2147484171" r:id="rId6"/>
    <p:sldMasterId id="2147484205" r:id="rId7"/>
    <p:sldMasterId id="2147484217" r:id="rId8"/>
    <p:sldMasterId id="2147484265" r:id="rId9"/>
    <p:sldMasterId id="2147484311" r:id="rId10"/>
    <p:sldMasterId id="2147484344" r:id="rId11"/>
    <p:sldMasterId id="2147484529" r:id="rId12"/>
    <p:sldMasterId id="2147484592" r:id="rId13"/>
    <p:sldMasterId id="2147484669" r:id="rId14"/>
    <p:sldMasterId id="2147484852" r:id="rId15"/>
    <p:sldMasterId id="2147484894" r:id="rId16"/>
  </p:sldMasterIdLst>
  <p:notesMasterIdLst>
    <p:notesMasterId r:id="rId34"/>
  </p:notesMasterIdLst>
  <p:sldIdLst>
    <p:sldId id="2439" r:id="rId17"/>
    <p:sldId id="257" r:id="rId18"/>
    <p:sldId id="1551" r:id="rId19"/>
    <p:sldId id="258" r:id="rId20"/>
    <p:sldId id="2440" r:id="rId21"/>
    <p:sldId id="263" r:id="rId22"/>
    <p:sldId id="2451" r:id="rId23"/>
    <p:sldId id="2081" r:id="rId24"/>
    <p:sldId id="2454" r:id="rId25"/>
    <p:sldId id="2453" r:id="rId26"/>
    <p:sldId id="2456" r:id="rId27"/>
    <p:sldId id="2455" r:id="rId28"/>
    <p:sldId id="2080" r:id="rId29"/>
    <p:sldId id="2452" r:id="rId30"/>
    <p:sldId id="2191" r:id="rId31"/>
    <p:sldId id="270" r:id="rId32"/>
    <p:sldId id="2445" r:id="rId33"/>
  </p:sldIdLst>
  <p:sldSz cx="9144000" cy="5143500" type="screen16x9"/>
  <p:notesSz cx="6858000" cy="28765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DeCarli" initials="MD" lastIdx="15" clrIdx="0">
    <p:extLst>
      <p:ext uri="{19B8F6BF-5375-455C-9EA6-DF929625EA0E}">
        <p15:presenceInfo xmlns:p15="http://schemas.microsoft.com/office/powerpoint/2012/main" userId="S::mdecarli@desire2learn.com::36a9696f-9299-42f2-9d87-43efa8a24889" providerId="AD"/>
      </p:ext>
    </p:extLst>
  </p:cmAuthor>
  <p:cmAuthor id="2" name="Ivy Gregory" initials="IG" lastIdx="9" clrIdx="1">
    <p:extLst>
      <p:ext uri="{19B8F6BF-5375-455C-9EA6-DF929625EA0E}">
        <p15:presenceInfo xmlns:p15="http://schemas.microsoft.com/office/powerpoint/2012/main" userId="S-1-5-21-514718743-193498624-3262294200-11027" providerId="AD"/>
      </p:ext>
    </p:extLst>
  </p:cmAuthor>
  <p:cmAuthor id="3" name="Laurie Soper" initials="LS" lastIdx="30" clrIdx="2">
    <p:extLst>
      <p:ext uri="{19B8F6BF-5375-455C-9EA6-DF929625EA0E}">
        <p15:presenceInfo xmlns:p15="http://schemas.microsoft.com/office/powerpoint/2012/main" userId="S::lsoper@desire2learn.com::83356aa0-7ced-43fe-8098-b97b9dde20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CCD5A"/>
    <a:srgbClr val="AFA1FF"/>
    <a:srgbClr val="EA82FF"/>
    <a:srgbClr val="009FBA"/>
    <a:srgbClr val="EF8020"/>
    <a:srgbClr val="ED7D31"/>
    <a:srgbClr val="E87511"/>
    <a:srgbClr val="595959"/>
    <a:srgbClr val="29A6FF"/>
    <a:srgbClr val="FFBA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1D6CB8-9D8E-4ED1-80EF-8B3C2BF123B3}" v="1" dt="2020-11-27T18:13:44.971"/>
  </p1510:revLst>
</p1510:revInfo>
</file>

<file path=ppt/tableStyles.xml><?xml version="1.0" encoding="utf-8"?>
<a:tblStyleLst xmlns:a="http://schemas.openxmlformats.org/drawingml/2006/main" def="{C0CBBCDA-9909-4042-961D-951BF3F0542A}">
  <a:tblStyle styleId="{C0CBBCDA-9909-4042-961D-951BF3F0542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72" y="4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tableStyles" Target="tableStyles.xml"/><Relationship Id="rId21" Type="http://schemas.openxmlformats.org/officeDocument/2006/relationships/slide" Target="slides/slide5.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commentAuthors" Target="commentAuthors.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4"/>
        <p:cNvGrpSpPr/>
        <p:nvPr/>
      </p:nvGrpSpPr>
      <p:grpSpPr>
        <a:xfrm>
          <a:off x="0" y="0"/>
          <a:ext cx="0" cy="0"/>
          <a:chOff x="0" y="0"/>
          <a:chExt cx="0" cy="0"/>
        </a:xfrm>
      </p:grpSpPr>
      <p:sp>
        <p:nvSpPr>
          <p:cNvPr id="2405" name="Google Shape;2405;g58cfa7db80_4_2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6" name="Google Shape;2406;g58cfa7db80_4_2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p>
          <a:p>
            <a:pPr marL="0" indent="0">
              <a:buNone/>
            </a:pPr>
            <a:endParaRPr lang="en-US"/>
          </a:p>
          <a:p>
            <a:pPr marL="0" indent="0">
              <a:buNone/>
            </a:pPr>
            <a:endParaRPr lang="en-US"/>
          </a:p>
        </p:txBody>
      </p:sp>
      <p:sp>
        <p:nvSpPr>
          <p:cNvPr id="2407" name="Google Shape;2407;g58cfa7db80_4_20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54571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F754EB-FF4C-8944-A9EA-193EC00AFB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589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8"/>
        <p:cNvGrpSpPr/>
        <p:nvPr/>
      </p:nvGrpSpPr>
      <p:grpSpPr>
        <a:xfrm>
          <a:off x="0" y="0"/>
          <a:ext cx="0" cy="0"/>
          <a:chOff x="0" y="0"/>
          <a:chExt cx="0" cy="0"/>
        </a:xfrm>
      </p:grpSpPr>
      <p:sp>
        <p:nvSpPr>
          <p:cNvPr id="2149" name="Google Shape;2149;g58cfa7db80_4_2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0" name="Google Shape;2150;g58cfa7db80_4_2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p>
          <a:p>
            <a:pPr marL="0" lvl="0" indent="0" algn="l" rtl="0">
              <a:spcBef>
                <a:spcPts val="0"/>
              </a:spcBef>
              <a:spcAft>
                <a:spcPts val="0"/>
              </a:spcAft>
              <a:buNone/>
            </a:pPr>
            <a:endParaRPr/>
          </a:p>
        </p:txBody>
      </p:sp>
      <p:sp>
        <p:nvSpPr>
          <p:cNvPr id="2151" name="Google Shape;2151;g58cfa7db80_4_2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This slide is for you to add Housekeeping Items particular to your District and this session. </a:t>
            </a:r>
          </a:p>
          <a:p>
            <a:r>
              <a:rPr lang="en-US"/>
              <a:t>It may include information about how attendees can ask questions, how they can access the webinar information after the session, or even how they confirm their attendance for the session (if applicable)</a:t>
            </a:r>
          </a:p>
        </p:txBody>
      </p:sp>
    </p:spTree>
    <p:extLst>
      <p:ext uri="{BB962C8B-B14F-4D97-AF65-F5344CB8AC3E}">
        <p14:creationId xmlns:p14="http://schemas.microsoft.com/office/powerpoint/2010/main" val="222374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This is a useful slide to ensure everyone understand the terminology used when discussing Brightspace.</a:t>
            </a: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It would be helpful to personalize this slide to include any District specific information, especially if your District as a different branding for “Brightspace.” This will help attendees when they see resources about “Brightspace” to know that this is what your District is using as well  but has branded differently.</a:t>
            </a: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6"/>
        <p:cNvGrpSpPr/>
        <p:nvPr/>
      </p:nvGrpSpPr>
      <p:grpSpPr>
        <a:xfrm>
          <a:off x="0" y="0"/>
          <a:ext cx="0" cy="0"/>
          <a:chOff x="0" y="0"/>
          <a:chExt cx="0" cy="0"/>
        </a:xfrm>
      </p:grpSpPr>
      <p:sp>
        <p:nvSpPr>
          <p:cNvPr id="2607" name="Google Shape;2607;g56adf73be6_11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8" name="Google Shape;2608;g56adf73be6_11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US">
                <a:cs typeface="Calibri"/>
              </a:rPr>
              <a:t>Here are some reasons Educators love using Brightspace to support their teaching</a:t>
            </a:r>
          </a:p>
          <a:p>
            <a:r>
              <a:rPr lang="en-US">
                <a:cs typeface="Calibri"/>
              </a:rPr>
              <a:t>Tip: Change this up to meet the needs, values and reasons your District loves Brightspace!</a:t>
            </a:r>
          </a:p>
        </p:txBody>
      </p:sp>
      <p:sp>
        <p:nvSpPr>
          <p:cNvPr id="2609" name="Google Shape;2609;g56adf73be6_11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39477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page has resources specifically on how to Get Started with Brightspace. This is also where District specific resources can be added.</a:t>
            </a:r>
          </a:p>
          <a:p>
            <a:pPr marL="0" lvl="0" indent="0" algn="l" rtl="0">
              <a:spcBef>
                <a:spcPts val="0"/>
              </a:spcBef>
              <a:spcAft>
                <a:spcPts val="0"/>
              </a:spcAft>
              <a:buNone/>
            </a:pPr>
            <a:endParaRPr/>
          </a:p>
        </p:txBody>
      </p:sp>
      <p:sp>
        <p:nvSpPr>
          <p:cNvPr id="700" name="Google Shape;70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716489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100" b="0" i="0" u="none" strike="noStrike" cap="none" dirty="0">
                <a:solidFill>
                  <a:srgbClr val="000000"/>
                </a:solidFill>
                <a:effectLst/>
                <a:latin typeface="Arial"/>
                <a:ea typeface="Arial"/>
                <a:cs typeface="Arial"/>
                <a:sym typeface="Arial"/>
              </a:rPr>
              <a:t>There are also many quick tutorial videos available! These resources are organized pedagogically. Every underlined item is linked to a tutorial video</a:t>
            </a:r>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Thank you so much for joining us today!</a:t>
            </a:r>
          </a:p>
          <a:p>
            <a:pPr marL="158750" indent="0">
              <a:buNone/>
            </a:pPr>
            <a:r>
              <a:rPr lang="en-US"/>
              <a:t>If you have any questions or need any help, please consult or contact:</a:t>
            </a:r>
          </a:p>
          <a:p>
            <a:pPr marL="158750" indent="0">
              <a:buNone/>
            </a:pPr>
            <a:r>
              <a:rPr lang="en-US"/>
              <a:t>We’d love to see all the awesome ways you’re using Brightspace! Use our District hashtag and/or #D2LK12 so we can all learn from each other and share great ideas of how to use Brightspace to support teaching, learning and, most importantly, our students!</a:t>
            </a:r>
          </a:p>
        </p:txBody>
      </p:sp>
    </p:spTree>
    <p:extLst>
      <p:ext uri="{BB962C8B-B14F-4D97-AF65-F5344CB8AC3E}">
        <p14:creationId xmlns:p14="http://schemas.microsoft.com/office/powerpoint/2010/main" val="130396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jpe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2.jpe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3.png"/><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6.jpeg"/><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jpeg"/><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emf"/><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3" Target="../media/image47.jpeg" Type="http://schemas.openxmlformats.org/officeDocument/2006/relationships/image"/><Relationship Id="rId2" Target="../media/image31.png" Type="http://schemas.openxmlformats.org/officeDocument/2006/relationships/image"/><Relationship Id="rId1" Target="../slideMasters/slideMaster9.xml" Type="http://schemas.openxmlformats.org/officeDocument/2006/relationships/slideMaster"/><Relationship Id="rId4" Target="../media/image48.png" Type="http://schemas.openxmlformats.org/officeDocument/2006/relationships/image"/></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9.xml"/><Relationship Id="rId4" Type="http://schemas.openxmlformats.org/officeDocument/2006/relationships/image" Target="../media/image18.png"/></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3" Target="../media/image47.jpeg" Type="http://schemas.openxmlformats.org/officeDocument/2006/relationships/image"/><Relationship Id="rId2" Target="../media/image49.png" Type="http://schemas.openxmlformats.org/officeDocument/2006/relationships/image"/><Relationship Id="rId1" Target="../slideMasters/slideMaster9.xml" Type="http://schemas.openxmlformats.org/officeDocument/2006/relationships/slideMaster"/><Relationship Id="rId4" Target="../media/image37.png" Type="http://schemas.openxmlformats.org/officeDocument/2006/relationships/image"/></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8.jpeg"/><Relationship Id="rId1" Type="http://schemas.openxmlformats.org/officeDocument/2006/relationships/slideMaster" Target="../slideMasters/slideMaster9.xml"/><Relationship Id="rId4" Type="http://schemas.openxmlformats.org/officeDocument/2006/relationships/image" Target="../media/image18.png"/></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3" Target="../media/image2.png" Type="http://schemas.openxmlformats.org/officeDocument/2006/relationships/image"/><Relationship Id="rId2" Target="../media/image9.jpeg" Type="http://schemas.openxmlformats.org/officeDocument/2006/relationships/image"/><Relationship Id="rId1" Target="../slideMasters/slideMaster10.xml" Type="http://schemas.openxmlformats.org/officeDocument/2006/relationships/slideMaster"/></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3.jpeg"/><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4.jpeg"/><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5.jpeg"/><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3" Target="../media/image15.png" Type="http://schemas.openxmlformats.org/officeDocument/2006/relationships/image"/><Relationship Id="rId2" Target="../media/image14.jpeg" Type="http://schemas.openxmlformats.org/officeDocument/2006/relationships/image"/><Relationship Id="rId1" Target="../slideMasters/slideMaster10.xml" Type="http://schemas.openxmlformats.org/officeDocument/2006/relationships/slideMaster"/></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6.jpeg"/><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7.jpeg"/><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9.jpeg"/><Relationship Id="rId1" Type="http://schemas.openxmlformats.org/officeDocument/2006/relationships/slideMaster" Target="../slideMasters/slideMaster1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1.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1.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1.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Master" Target="../slideMasters/slideMaster11.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Master" Target="../slideMasters/slideMaster11.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Master" Target="../slideMasters/slideMaster11.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Master" Target="../slideMasters/slideMaster11.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Master" Target="../slideMasters/slideMaster11.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Master" Target="../slideMasters/slideMaster11.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Master" Target="../slideMasters/slideMaster1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Master" Target="../slideMasters/slideMaster11.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jpeg"/><Relationship Id="rId1" Type="http://schemas.openxmlformats.org/officeDocument/2006/relationships/slideMaster" Target="../slideMasters/slideMaster12.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emf"/><Relationship Id="rId1" Type="http://schemas.openxmlformats.org/officeDocument/2006/relationships/slideMaster" Target="../slideMasters/slideMaster12.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2.xml"/></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1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3" Target="../media/image2.png" Type="http://schemas.openxmlformats.org/officeDocument/2006/relationships/image"/><Relationship Id="rId2" Target="../media/image9.jpeg" Type="http://schemas.openxmlformats.org/officeDocument/2006/relationships/image"/><Relationship Id="rId1" Target="../slideMasters/slideMaster5.xml" Type="http://schemas.openxmlformats.org/officeDocument/2006/relationships/slideMaster"/></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Master" Target="../slideMasters/slideMaster1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2.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2.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Master" Target="../slideMasters/slideMaster12.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5.xml.rels><?xml version="1.0" encoding="UTF-8" standalone="yes" ?><Relationships xmlns="http://schemas.openxmlformats.org/package/2006/relationships"><Relationship Id="rId3" Target="../media/image47.jpeg" Type="http://schemas.openxmlformats.org/officeDocument/2006/relationships/image"/><Relationship Id="rId2" Target="../media/image31.png" Type="http://schemas.openxmlformats.org/officeDocument/2006/relationships/image"/><Relationship Id="rId1" Target="../slideMasters/slideMaster12.xml" Type="http://schemas.openxmlformats.org/officeDocument/2006/relationships/slideMaster"/><Relationship Id="rId4" Target="../media/image48.png" Type="http://schemas.openxmlformats.org/officeDocument/2006/relationships/image"/></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12.xml"/><Relationship Id="rId4" Type="http://schemas.openxmlformats.org/officeDocument/2006/relationships/image" Target="../media/image18.png"/></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5.xml.rels><?xml version="1.0" encoding="UTF-8" standalone="yes" ?><Relationships xmlns="http://schemas.openxmlformats.org/package/2006/relationships"><Relationship Id="rId3" Target="../media/image47.jpeg" Type="http://schemas.openxmlformats.org/officeDocument/2006/relationships/image"/><Relationship Id="rId2" Target="../media/image49.png" Type="http://schemas.openxmlformats.org/officeDocument/2006/relationships/image"/><Relationship Id="rId1" Target="../slideMasters/slideMaster12.xml" Type="http://schemas.openxmlformats.org/officeDocument/2006/relationships/slideMaster"/><Relationship Id="rId4" Target="../media/image37.png" Type="http://schemas.openxmlformats.org/officeDocument/2006/relationships/image"/></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8.jpeg"/><Relationship Id="rId1" Type="http://schemas.openxmlformats.org/officeDocument/2006/relationships/slideMaster" Target="../slideMasters/slideMaster12.xml"/><Relationship Id="rId4" Type="http://schemas.openxmlformats.org/officeDocument/2006/relationships/image" Target="../media/image18.png"/></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Master" Target="../slideMasters/slideMaster13.xml"/><Relationship Id="rId4" Type="http://schemas.openxmlformats.org/officeDocument/2006/relationships/image" Target="../media/image68.png"/></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1.jpeg"/><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Master" Target="../slideMasters/slideMaster13.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3.jpeg"/><Relationship Id="rId1" Type="http://schemas.openxmlformats.org/officeDocument/2006/relationships/slideMaster" Target="../slideMasters/slideMaster13.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4.png"/><Relationship Id="rId1" Type="http://schemas.openxmlformats.org/officeDocument/2006/relationships/slideMaster" Target="../slideMasters/slideMaster13.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Master" Target="../slideMasters/slideMaster13.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6.jpeg"/><Relationship Id="rId1" Type="http://schemas.openxmlformats.org/officeDocument/2006/relationships/slideMaster" Target="../slideMasters/slideMaster13.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arget="../media/image15.png" Type="http://schemas.openxmlformats.org/officeDocument/2006/relationships/image"/><Relationship Id="rId2" Target="../media/image14.jpeg" Type="http://schemas.openxmlformats.org/officeDocument/2006/relationships/image"/><Relationship Id="rId1" Target="../slideMasters/slideMaster5.xml" Type="http://schemas.openxmlformats.org/officeDocument/2006/relationships/slideMaster"/></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7.png"/><Relationship Id="rId1" Type="http://schemas.openxmlformats.org/officeDocument/2006/relationships/slideMaster" Target="../slideMasters/slideMaster13.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Master" Target="../slideMasters/slideMaster13.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Master" Target="../slideMasters/slideMaster13.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Master" Target="../slideMasters/slideMaster13.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emf"/><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arget="../media/image32.jpeg" Type="http://schemas.openxmlformats.org/officeDocument/2006/relationships/image"/><Relationship Id="rId2" Target="../media/image31.png" Type="http://schemas.openxmlformats.org/officeDocument/2006/relationships/image"/><Relationship Id="rId1" Target="../slideMasters/slideMaster6.xml" Type="http://schemas.openxmlformats.org/officeDocument/2006/relationships/slideMaster"/></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6.xml"/><Relationship Id="rId4" Type="http://schemas.openxmlformats.org/officeDocument/2006/relationships/image" Target="../media/image18.png"/></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6.xml"/><Relationship Id="rId4" Type="http://schemas.openxmlformats.org/officeDocument/2006/relationships/image" Target="../media/image37.png"/></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8.jpe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470"/>
        <p:cNvGrpSpPr/>
        <p:nvPr/>
      </p:nvGrpSpPr>
      <p:grpSpPr>
        <a:xfrm>
          <a:off x="0" y="0"/>
          <a:ext cx="0" cy="0"/>
          <a:chOff x="0" y="0"/>
          <a:chExt cx="0" cy="0"/>
        </a:xfrm>
      </p:grpSpPr>
      <p:sp>
        <p:nvSpPr>
          <p:cNvPr id="2" name="TextBox 1">
            <a:extLst>
              <a:ext uri="{FF2B5EF4-FFF2-40B4-BE49-F238E27FC236}">
                <a16:creationId xmlns:a16="http://schemas.microsoft.com/office/drawing/2014/main" id="{AF655834-1D3B-E643-89B8-56E6201ACF2D}"/>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2323281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7876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782FF-EADF-8D4C-80B2-A08BCB6B2ED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6A4512B-4D50-454A-A94B-252889D9606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5A6005E-4556-D34C-B710-B32E81F01940}"/>
              </a:ext>
            </a:extLst>
          </p:cNvPr>
          <p:cNvSpPr>
            <a:spLocks noGrp="1"/>
          </p:cNvSpPr>
          <p:nvPr>
            <p:ph type="dt" sz="half" idx="10"/>
          </p:nvPr>
        </p:nvSpPr>
        <p:spPr/>
        <p:txBody>
          <a:bodyPr/>
          <a:lstStyle/>
          <a:p>
            <a:pPr defTabSz="685800">
              <a:buClrTx/>
              <a:defRPr/>
            </a:pPr>
            <a:fld id="{1292D900-836E-0847-AFE8-2498BCA15965}" type="datetimeFigureOut">
              <a:rPr lang="en-US" sz="900" kern="1200" smtClean="0">
                <a:solidFill>
                  <a:prstClr val="black">
                    <a:tint val="75000"/>
                  </a:prstClr>
                </a:solidFill>
                <a:latin typeface="Calibri" panose="020F0502020204030204"/>
                <a:ea typeface="+mn-ea"/>
                <a:cs typeface="+mn-cs"/>
              </a:rPr>
              <a:pPr defTabSz="685800">
                <a:buClrTx/>
                <a:defRPr/>
              </a:pPr>
              <a:t>12/21/2020</a:t>
            </a:fld>
            <a:endParaRPr lang="en-US" sz="900"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9A0AC42D-C649-6545-9065-BF21F48C7D77}"/>
              </a:ext>
            </a:extLst>
          </p:cNvPr>
          <p:cNvSpPr>
            <a:spLocks noGrp="1"/>
          </p:cNvSpPr>
          <p:nvPr>
            <p:ph type="ftr" sz="quarter" idx="11"/>
          </p:nvPr>
        </p:nvSpPr>
        <p:spPr/>
        <p:txBody>
          <a:bodyPr/>
          <a:lstStyle/>
          <a:p>
            <a:pPr algn="ctr" defTabSz="685800">
              <a:buClrTx/>
              <a:defRPr/>
            </a:pPr>
            <a:endParaRPr lang="en-US" sz="900"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8C461B7-2B67-7547-9074-7D7755C2449A}"/>
              </a:ext>
            </a:extLst>
          </p:cNvPr>
          <p:cNvSpPr>
            <a:spLocks noGrp="1"/>
          </p:cNvSpPr>
          <p:nvPr>
            <p:ph type="sldNum" sz="quarter" idx="12"/>
          </p:nvPr>
        </p:nvSpPr>
        <p:spPr/>
        <p:txBody>
          <a:bodyPr/>
          <a:lstStyle/>
          <a:p>
            <a:pPr algn="r" defTabSz="685800">
              <a:buClrTx/>
              <a:defRPr/>
            </a:pPr>
            <a:fld id="{0EFC790E-9715-E240-9203-46EE8BC76476}" type="slidenum">
              <a:rPr lang="en-US" sz="900" kern="1200" smtClean="0">
                <a:solidFill>
                  <a:prstClr val="black">
                    <a:tint val="75000"/>
                  </a:prstClr>
                </a:solidFill>
                <a:latin typeface="Calibri" panose="020F0502020204030204"/>
                <a:ea typeface="+mn-ea"/>
                <a:cs typeface="+mn-cs"/>
              </a:rPr>
              <a:pPr algn="r" defTabSz="685800">
                <a:buClrTx/>
                <a:defRPr/>
              </a:pPr>
              <a:t>‹#›</a:t>
            </a:fld>
            <a:endParaRPr lang="en-US" sz="9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368443943"/>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1468-8D11-A442-B895-96628A1227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882699-C8A6-824D-A15A-87F8E02E29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532636-913B-644A-B59D-5B5271B05976}"/>
              </a:ext>
            </a:extLst>
          </p:cNvPr>
          <p:cNvSpPr>
            <a:spLocks noGrp="1"/>
          </p:cNvSpPr>
          <p:nvPr>
            <p:ph type="dt" sz="half" idx="10"/>
          </p:nvPr>
        </p:nvSpPr>
        <p:spPr/>
        <p:txBody>
          <a:bodyPr/>
          <a:lstStyle/>
          <a:p>
            <a:pPr defTabSz="685800">
              <a:buClrTx/>
              <a:defRPr/>
            </a:pPr>
            <a:fld id="{1292D900-836E-0847-AFE8-2498BCA15965}" type="datetimeFigureOut">
              <a:rPr lang="en-US" sz="900" kern="1200" smtClean="0">
                <a:solidFill>
                  <a:prstClr val="black">
                    <a:tint val="75000"/>
                  </a:prstClr>
                </a:solidFill>
                <a:latin typeface="Calibri" panose="020F0502020204030204"/>
                <a:ea typeface="+mn-ea"/>
                <a:cs typeface="+mn-cs"/>
              </a:rPr>
              <a:pPr defTabSz="685800">
                <a:buClrTx/>
                <a:defRPr/>
              </a:pPr>
              <a:t>12/21/2020</a:t>
            </a:fld>
            <a:endParaRPr lang="en-US" sz="900"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4E1775A5-AE1B-794F-8D9B-2D9552BA835C}"/>
              </a:ext>
            </a:extLst>
          </p:cNvPr>
          <p:cNvSpPr>
            <a:spLocks noGrp="1"/>
          </p:cNvSpPr>
          <p:nvPr>
            <p:ph type="ftr" sz="quarter" idx="11"/>
          </p:nvPr>
        </p:nvSpPr>
        <p:spPr/>
        <p:txBody>
          <a:bodyPr/>
          <a:lstStyle/>
          <a:p>
            <a:pPr algn="ctr" defTabSz="685800">
              <a:buClrTx/>
              <a:defRPr/>
            </a:pPr>
            <a:endParaRPr lang="en-US" sz="900"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85719FC-F87F-A741-A6CC-303104BA01CA}"/>
              </a:ext>
            </a:extLst>
          </p:cNvPr>
          <p:cNvSpPr>
            <a:spLocks noGrp="1"/>
          </p:cNvSpPr>
          <p:nvPr>
            <p:ph type="sldNum" sz="quarter" idx="12"/>
          </p:nvPr>
        </p:nvSpPr>
        <p:spPr/>
        <p:txBody>
          <a:bodyPr/>
          <a:lstStyle/>
          <a:p>
            <a:pPr algn="r" defTabSz="685800">
              <a:buClrTx/>
              <a:defRPr/>
            </a:pPr>
            <a:fld id="{0EFC790E-9715-E240-9203-46EE8BC76476}" type="slidenum">
              <a:rPr lang="en-US" sz="900" kern="1200" smtClean="0">
                <a:solidFill>
                  <a:prstClr val="black">
                    <a:tint val="75000"/>
                  </a:prstClr>
                </a:solidFill>
                <a:latin typeface="Calibri" panose="020F0502020204030204"/>
                <a:ea typeface="+mn-ea"/>
                <a:cs typeface="+mn-cs"/>
              </a:rPr>
              <a:pPr algn="r" defTabSz="685800">
                <a:buClrTx/>
                <a:defRPr/>
              </a:pPr>
              <a:t>‹#›</a:t>
            </a:fld>
            <a:endParaRPr lang="en-US" sz="9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220578449"/>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White Content">
  <p:cSld name="White Content">
    <p:bg>
      <p:bgPr>
        <a:gradFill>
          <a:gsLst>
            <a:gs pos="0">
              <a:srgbClr val="FFFFFF"/>
            </a:gs>
            <a:gs pos="100000">
              <a:srgbClr val="F9F9F9"/>
            </a:gs>
          </a:gsLst>
          <a:path path="circle">
            <a:fillToRect l="50000" t="50000" r="50000" b="50000"/>
          </a:path>
          <a:tileRect/>
        </a:gradFill>
        <a:effectLst/>
      </p:bgPr>
    </p:bg>
    <p:spTree>
      <p:nvGrpSpPr>
        <p:cNvPr id="1" name="Shape 589"/>
        <p:cNvGrpSpPr/>
        <p:nvPr/>
      </p:nvGrpSpPr>
      <p:grpSpPr>
        <a:xfrm>
          <a:off x="0" y="0"/>
          <a:ext cx="0" cy="0"/>
          <a:chOff x="0" y="0"/>
          <a:chExt cx="0" cy="0"/>
        </a:xfrm>
      </p:grpSpPr>
      <p:sp>
        <p:nvSpPr>
          <p:cNvPr id="590" name="Shape 590"/>
          <p:cNvSpPr txBox="1">
            <a:spLocks noGrp="1"/>
          </p:cNvSpPr>
          <p:nvPr>
            <p:ph type="title"/>
          </p:nvPr>
        </p:nvSpPr>
        <p:spPr>
          <a:xfrm>
            <a:off x="275300" y="236110"/>
            <a:ext cx="5588700" cy="9939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lt2"/>
              </a:buClr>
              <a:buSzPts val="1400"/>
              <a:buFont typeface="Arial"/>
              <a:buNone/>
              <a:defRPr sz="3000" b="1" i="0" u="none" strike="noStrike" cap="none">
                <a:solidFill>
                  <a:schemeClr val="lt2"/>
                </a:solidFill>
                <a:latin typeface="Arial"/>
                <a:ea typeface="Arial"/>
                <a:cs typeface="Arial"/>
                <a:sym typeface="Arial"/>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591" name="Shape 591"/>
          <p:cNvSpPr txBox="1">
            <a:spLocks noGrp="1"/>
          </p:cNvSpPr>
          <p:nvPr>
            <p:ph type="body" idx="1"/>
          </p:nvPr>
        </p:nvSpPr>
        <p:spPr>
          <a:xfrm>
            <a:off x="274668" y="1513288"/>
            <a:ext cx="6712500" cy="3198000"/>
          </a:xfrm>
          <a:prstGeom prst="rect">
            <a:avLst/>
          </a:prstGeom>
          <a:noFill/>
          <a:ln>
            <a:noFill/>
          </a:ln>
        </p:spPr>
        <p:txBody>
          <a:bodyPr spcFirstLastPara="1" wrap="square" lIns="91425" tIns="91425" rIns="91425" bIns="91425" anchor="t" anchorCtr="0"/>
          <a:lstStyle>
            <a:lvl1pPr marL="457189" marR="0" lvl="0" indent="-228594" algn="l" rtl="0">
              <a:lnSpc>
                <a:spcPct val="90000"/>
              </a:lnSpc>
              <a:spcBef>
                <a:spcPts val="300"/>
              </a:spcBef>
              <a:spcAft>
                <a:spcPts val="0"/>
              </a:spcAft>
              <a:buClr>
                <a:schemeClr val="lt2"/>
              </a:buClr>
              <a:buSzPts val="1400"/>
              <a:buFont typeface="Arial"/>
              <a:buNone/>
              <a:defRPr sz="2100" b="0" i="0" u="none" strike="noStrike" cap="none">
                <a:solidFill>
                  <a:schemeClr val="lt2"/>
                </a:solidFill>
                <a:latin typeface="Arial"/>
                <a:ea typeface="Arial"/>
                <a:cs typeface="Arial"/>
                <a:sym typeface="Arial"/>
              </a:defRPr>
            </a:lvl1pPr>
            <a:lvl2pPr marL="914378" marR="0" lvl="1" indent="-279393"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371566" marR="0" lvl="2"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828754" marR="0" lvl="3"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2285943" marR="0" lvl="4"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743132" marR="0" lvl="5"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3200320" marR="0" lvl="6"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3657509" marR="0" lvl="7"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4114697" marR="0" lvl="8"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592" name="Shape 592"/>
          <p:cNvPicPr preferRelativeResize="0"/>
          <p:nvPr/>
        </p:nvPicPr>
        <p:blipFill rotWithShape="1">
          <a:blip r:embed="rId2">
            <a:alphaModFix/>
          </a:blip>
          <a:srcRect/>
          <a:stretch/>
        </p:blipFill>
        <p:spPr>
          <a:xfrm>
            <a:off x="8215312" y="0"/>
            <a:ext cx="928800" cy="5143500"/>
          </a:xfrm>
          <a:prstGeom prst="rect">
            <a:avLst/>
          </a:prstGeom>
          <a:noFill/>
          <a:ln>
            <a:noFill/>
          </a:ln>
        </p:spPr>
      </p:pic>
    </p:spTree>
    <p:extLst>
      <p:ext uri="{BB962C8B-B14F-4D97-AF65-F5344CB8AC3E}">
        <p14:creationId xmlns:p14="http://schemas.microsoft.com/office/powerpoint/2010/main" val="31910626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5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defTabSz="685800" rtl="0" eaLnBrk="1" fontAlgn="auto" latinLnBrk="0" hangingPunct="1">
              <a:lnSpc>
                <a:spcPct val="100000"/>
              </a:lnSpc>
              <a:spcBef>
                <a:spcPts val="0"/>
              </a:spcBef>
              <a:spcAft>
                <a:spcPts val="0"/>
              </a:spcAft>
              <a:buClr>
                <a:prstClr val="white"/>
              </a:buClr>
              <a:buSzPts val="1400"/>
              <a:buFont typeface="Arial"/>
              <a:buNone/>
              <a:tabLst/>
              <a:defRPr/>
            </a:pPr>
            <a:endParaRPr kumimoji="0" sz="105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661137" y="36389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717158" y="738397"/>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0B23940D-5375-8348-AFA7-470885203FDA}"/>
              </a:ext>
            </a:extLst>
          </p:cNvPr>
          <p:cNvSpPr>
            <a:spLocks noGrp="1"/>
          </p:cNvSpPr>
          <p:nvPr>
            <p:ph type="body" sz="quarter" idx="12" hasCustomPrompt="1"/>
          </p:nvPr>
        </p:nvSpPr>
        <p:spPr>
          <a:xfrm>
            <a:off x="4661137" y="42805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32" name="Straight Connector 31">
            <a:extLst>
              <a:ext uri="{FF2B5EF4-FFF2-40B4-BE49-F238E27FC236}">
                <a16:creationId xmlns:a16="http://schemas.microsoft.com/office/drawing/2014/main" id="{861CD650-FF56-1C41-8A5F-08251D8D36FD}"/>
              </a:ext>
            </a:extLst>
          </p:cNvPr>
          <p:cNvCxnSpPr>
            <a:cxnSpLocks/>
          </p:cNvCxnSpPr>
          <p:nvPr userDrawn="1"/>
        </p:nvCxnSpPr>
        <p:spPr>
          <a:xfrm>
            <a:off x="4717158" y="4655077"/>
            <a:ext cx="537281"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 Placeholder 29">
            <a:extLst>
              <a:ext uri="{FF2B5EF4-FFF2-40B4-BE49-F238E27FC236}">
                <a16:creationId xmlns:a16="http://schemas.microsoft.com/office/drawing/2014/main" id="{86FDE5D4-2944-7C4F-8362-992E6DF7ABD6}"/>
              </a:ext>
            </a:extLst>
          </p:cNvPr>
          <p:cNvSpPr>
            <a:spLocks noGrp="1"/>
          </p:cNvSpPr>
          <p:nvPr>
            <p:ph type="body" sz="quarter" idx="13" hasCustomPrompt="1"/>
          </p:nvPr>
        </p:nvSpPr>
        <p:spPr>
          <a:xfrm>
            <a:off x="5212310" y="3381419"/>
            <a:ext cx="2981885" cy="324072"/>
          </a:xfrm>
          <a:prstGeom prst="rect">
            <a:avLst/>
          </a:prstGeom>
        </p:spPr>
        <p:txBody>
          <a:bodyPr anchor="ct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650">
                <a:solidFill>
                  <a:schemeClr val="tx1">
                    <a:lumMod val="65000"/>
                    <a:lumOff val="35000"/>
                  </a:schemeClr>
                </a:solidFill>
              </a:defRPr>
            </a:lvl1pPr>
          </a:lstStyle>
          <a:p>
            <a:pPr lvl="0"/>
            <a:r>
              <a:rPr lang="en-CA"/>
              <a:t>Point Four</a:t>
            </a:r>
          </a:p>
        </p:txBody>
      </p:sp>
      <p:cxnSp>
        <p:nvCxnSpPr>
          <p:cNvPr id="34" name="Straight Connector 33">
            <a:extLst>
              <a:ext uri="{FF2B5EF4-FFF2-40B4-BE49-F238E27FC236}">
                <a16:creationId xmlns:a16="http://schemas.microsoft.com/office/drawing/2014/main" id="{C628D333-CC69-4E44-B943-39C379AB7006}"/>
              </a:ext>
            </a:extLst>
          </p:cNvPr>
          <p:cNvCxnSpPr>
            <a:cxnSpLocks/>
          </p:cNvCxnSpPr>
          <p:nvPr userDrawn="1"/>
        </p:nvCxnSpPr>
        <p:spPr>
          <a:xfrm>
            <a:off x="5268331" y="3755917"/>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8D053276-E470-8642-A319-29714BBEC016}"/>
              </a:ext>
            </a:extLst>
          </p:cNvPr>
          <p:cNvSpPr>
            <a:spLocks noGrp="1"/>
          </p:cNvSpPr>
          <p:nvPr>
            <p:ph type="body" sz="quarter" idx="14" hasCustomPrompt="1"/>
          </p:nvPr>
        </p:nvSpPr>
        <p:spPr>
          <a:xfrm>
            <a:off x="5212310" y="12706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36" name="Straight Connector 35">
            <a:extLst>
              <a:ext uri="{FF2B5EF4-FFF2-40B4-BE49-F238E27FC236}">
                <a16:creationId xmlns:a16="http://schemas.microsoft.com/office/drawing/2014/main" id="{36E02496-6EEF-3942-AC9D-A55F0CF59CCA}"/>
              </a:ext>
            </a:extLst>
          </p:cNvPr>
          <p:cNvCxnSpPr>
            <a:cxnSpLocks/>
          </p:cNvCxnSpPr>
          <p:nvPr userDrawn="1"/>
        </p:nvCxnSpPr>
        <p:spPr>
          <a:xfrm>
            <a:off x="5268331" y="1645177"/>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id="{3A5A3EC7-9A72-344F-A6C4-842269B6165B}"/>
              </a:ext>
            </a:extLst>
          </p:cNvPr>
          <p:cNvSpPr>
            <a:spLocks noGrp="1"/>
          </p:cNvSpPr>
          <p:nvPr>
            <p:ph type="body" sz="quarter" idx="15" hasCustomPrompt="1"/>
          </p:nvPr>
        </p:nvSpPr>
        <p:spPr>
          <a:xfrm>
            <a:off x="5402043" y="232985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38" name="Straight Connector 37">
            <a:extLst>
              <a:ext uri="{FF2B5EF4-FFF2-40B4-BE49-F238E27FC236}">
                <a16:creationId xmlns:a16="http://schemas.microsoft.com/office/drawing/2014/main" id="{BB57B557-4AD3-7E48-87E9-C32495056967}"/>
              </a:ext>
            </a:extLst>
          </p:cNvPr>
          <p:cNvCxnSpPr>
            <a:cxnSpLocks/>
          </p:cNvCxnSpPr>
          <p:nvPr userDrawn="1"/>
        </p:nvCxnSpPr>
        <p:spPr>
          <a:xfrm>
            <a:off x="5458063" y="2704357"/>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Tree>
    <p:extLst>
      <p:ext uri="{BB962C8B-B14F-4D97-AF65-F5344CB8AC3E}">
        <p14:creationId xmlns:p14="http://schemas.microsoft.com/office/powerpoint/2010/main" val="1838296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a:srcRect r="25430"/>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a:stretch>
            <a:fillRect/>
          </a:stretch>
        </p:blipFill>
        <p:spPr>
          <a:xfrm>
            <a:off x="0" y="0"/>
            <a:ext cx="9144002" cy="5150324"/>
          </a:xfrm>
          <a:prstGeom prst="rect">
            <a:avLst/>
          </a:prstGeom>
        </p:spPr>
      </p:pic>
      <p:sp>
        <p:nvSpPr>
          <p:cNvPr id="7" name="TextBox 6">
            <a:extLst>
              <a:ext uri="{FF2B5EF4-FFF2-40B4-BE49-F238E27FC236}">
                <a16:creationId xmlns:a16="http://schemas.microsoft.com/office/drawing/2014/main" id="{6EE211BA-63AC-F249-BE8E-48EAF4AEA34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2020 D2L Corporation</a:t>
            </a:r>
          </a:p>
        </p:txBody>
      </p:sp>
      <p:sp>
        <p:nvSpPr>
          <p:cNvPr id="11" name="Title 5">
            <a:extLst>
              <a:ext uri="{FF2B5EF4-FFF2-40B4-BE49-F238E27FC236}">
                <a16:creationId xmlns:a16="http://schemas.microsoft.com/office/drawing/2014/main" id="{6E574F06-AC48-A84C-836F-E9B98475AF25}"/>
              </a:ext>
            </a:extLst>
          </p:cNvPr>
          <p:cNvSpPr txBox="1">
            <a:spLocks/>
          </p:cNvSpPr>
          <p:nvPr userDrawn="1"/>
        </p:nvSpPr>
        <p:spPr>
          <a:xfrm>
            <a:off x="3465095" y="2923674"/>
            <a:ext cx="5186360" cy="681378"/>
          </a:xfrm>
          <a:prstGeom prst="rect">
            <a:avLst/>
          </a:prstGeom>
        </p:spPr>
        <p:txBody>
          <a:bodyPr anchor="b">
            <a:normAutofit/>
          </a:bodyPr>
          <a:lstStyle>
            <a:lvl1pPr algn="l" defTabSz="914377" rtl="0" eaLnBrk="1" latinLnBrk="0" hangingPunct="1">
              <a:lnSpc>
                <a:spcPct val="90000"/>
              </a:lnSpc>
              <a:spcBef>
                <a:spcPct val="0"/>
              </a:spcBef>
              <a:buNone/>
              <a:defRPr sz="4000" b="1" i="0" kern="1200" baseline="0">
                <a:solidFill>
                  <a:schemeClr val="accent1"/>
                </a:solidFill>
                <a:latin typeface="Helvetica" charset="0"/>
                <a:ea typeface="Helvetica" charset="0"/>
                <a:cs typeface="Helvetica" charset="0"/>
              </a:defRPr>
            </a:lvl1pPr>
          </a:lstStyle>
          <a:p>
            <a:pPr algn="r"/>
            <a:r>
              <a:rPr lang="en-US" sz="3300" b="0">
                <a:solidFill>
                  <a:srgbClr val="565A5C"/>
                </a:solidFill>
                <a:latin typeface="+mj-lt"/>
              </a:rPr>
              <a:t>Implementation Services</a:t>
            </a:r>
          </a:p>
        </p:txBody>
      </p:sp>
      <p:sp>
        <p:nvSpPr>
          <p:cNvPr id="12" name="Text Placeholder 1">
            <a:extLst>
              <a:ext uri="{FF2B5EF4-FFF2-40B4-BE49-F238E27FC236}">
                <a16:creationId xmlns:a16="http://schemas.microsoft.com/office/drawing/2014/main" id="{4EE20934-13F9-BB44-A380-B94203CB4712}"/>
              </a:ext>
            </a:extLst>
          </p:cNvPr>
          <p:cNvSpPr txBox="1">
            <a:spLocks/>
          </p:cNvSpPr>
          <p:nvPr userDrawn="1"/>
        </p:nvSpPr>
        <p:spPr>
          <a:xfrm>
            <a:off x="4860505" y="3883260"/>
            <a:ext cx="3790950" cy="4025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a:solidFill>
                  <a:schemeClr val="bg1"/>
                </a:solidFill>
                <a:latin typeface="Arial" panose="020B0604020202020204" pitchFamily="34" charset="0"/>
                <a:cs typeface="Arial" panose="020B0604020202020204" pitchFamily="34" charset="0"/>
              </a:rPr>
              <a:t>Prepare. Configure. Launch.</a:t>
            </a:r>
          </a:p>
          <a:p>
            <a:pPr marL="0" indent="0" algn="r">
              <a:buNone/>
            </a:pPr>
            <a:endParaRPr lang="en-US" sz="1800">
              <a:solidFill>
                <a:schemeClr val="bg1"/>
              </a:solidFill>
            </a:endParaRPr>
          </a:p>
        </p:txBody>
      </p:sp>
      <p:sp>
        <p:nvSpPr>
          <p:cNvPr id="13" name="Rectangle 12">
            <a:extLst>
              <a:ext uri="{FF2B5EF4-FFF2-40B4-BE49-F238E27FC236}">
                <a16:creationId xmlns:a16="http://schemas.microsoft.com/office/drawing/2014/main" id="{DE885B4D-B6AF-144A-B4E2-11C413366D04}"/>
              </a:ext>
            </a:extLst>
          </p:cNvPr>
          <p:cNvSpPr/>
          <p:nvPr userDrawn="1"/>
        </p:nvSpPr>
        <p:spPr>
          <a:xfrm>
            <a:off x="7265577" y="3654038"/>
            <a:ext cx="1291955" cy="69627"/>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463FC-6838-444B-A949-A7E2C701A58C}"/>
              </a:ext>
            </a:extLst>
          </p:cNvPr>
          <p:cNvPicPr>
            <a:picLocks noChangeAspect="1"/>
          </p:cNvPicPr>
          <p:nvPr userDrawn="1"/>
        </p:nvPicPr>
        <p:blipFill rotWithShape="1">
          <a:blip r:embed="rId2"/>
          <a:srcRect l="4618"/>
          <a:stretch/>
        </p:blipFill>
        <p:spPr>
          <a:xfrm>
            <a:off x="0" y="0"/>
            <a:ext cx="5786356"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428856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F5AD-5DF4-564B-B8C4-BF6CE18C1C7E}"/>
              </a:ext>
            </a:extLst>
          </p:cNvPr>
          <p:cNvPicPr>
            <a:picLocks noChangeAspect="1"/>
          </p:cNvPicPr>
          <p:nvPr userDrawn="1"/>
        </p:nvPicPr>
        <p:blipFill rotWithShape="1">
          <a:blip r:embed="rId2"/>
          <a:srcRect l="23685" t="8929"/>
          <a:stretch/>
        </p:blipFill>
        <p:spPr>
          <a:xfrm>
            <a:off x="0" y="0"/>
            <a:ext cx="6456538"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9876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F7C2D0-EA9E-0B4D-A7F0-D4FDFF0C03CC}"/>
              </a:ext>
            </a:extLst>
          </p:cNvPr>
          <p:cNvPicPr>
            <a:picLocks noChangeAspect="1"/>
          </p:cNvPicPr>
          <p:nvPr userDrawn="1"/>
        </p:nvPicPr>
        <p:blipFill rotWithShape="1">
          <a:blip r:embed="rId2"/>
          <a:srcRect l="28190"/>
          <a:stretch/>
        </p:blipFill>
        <p:spPr>
          <a:xfrm>
            <a:off x="0" y="0"/>
            <a:ext cx="5532250"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30895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7A441-ADA6-6D48-BD78-D9A39F670D1F}"/>
              </a:ext>
            </a:extLst>
          </p:cNvPr>
          <p:cNvPicPr>
            <a:picLocks noChangeAspect="1"/>
          </p:cNvPicPr>
          <p:nvPr userDrawn="1"/>
        </p:nvPicPr>
        <p:blipFill rotWithShape="1">
          <a:blip r:embed="rId2"/>
          <a:srcRect l="9139" r="11546"/>
          <a:stretch/>
        </p:blipFill>
        <p:spPr>
          <a:xfrm>
            <a:off x="0" y="0"/>
            <a:ext cx="5619233"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77034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D3009B-234C-5F48-8BD1-53D69E755021}"/>
              </a:ext>
            </a:extLst>
          </p:cNvPr>
          <p:cNvPicPr>
            <a:picLocks noChangeAspect="1"/>
          </p:cNvPicPr>
          <p:nvPr userDrawn="1"/>
        </p:nvPicPr>
        <p:blipFill>
          <a:blip r:embed="rId2"/>
          <a:stretch>
            <a:fillRect/>
          </a:stretch>
        </p:blipFill>
        <p:spPr>
          <a:xfrm flipH="1">
            <a:off x="0" y="0"/>
            <a:ext cx="771772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2" name="TextBox 11">
            <a:extLst>
              <a:ext uri="{FF2B5EF4-FFF2-40B4-BE49-F238E27FC236}">
                <a16:creationId xmlns:a16="http://schemas.microsoft.com/office/drawing/2014/main" id="{426DA56E-B9F3-9C4B-B4BA-C3291DB581F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388607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916CE672-A4B5-4988-AC7A-6FF48401D614}"/>
              </a:ext>
            </a:extLst>
          </p:cNvPr>
          <p:cNvSpPr/>
          <p:nvPr userDrawn="1"/>
        </p:nvSpPr>
        <p:spPr>
          <a:xfrm>
            <a:off x="957470" y="3431444"/>
            <a:ext cx="8186530" cy="104059"/>
          </a:xfrm>
          <a:prstGeom prst="rect">
            <a:avLst/>
          </a:prstGeom>
          <a:solidFill>
            <a:srgbClr val="2AA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C30BC21C-E471-4B2D-A619-FDF30E3328B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79888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81816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0A72C2"/>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17581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9525"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9350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Tree>
    <p:extLst>
      <p:ext uri="{BB962C8B-B14F-4D97-AF65-F5344CB8AC3E}">
        <p14:creationId xmlns:p14="http://schemas.microsoft.com/office/powerpoint/2010/main" val="325093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40435158-E681-C74C-8BC8-4C73590AEB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1767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111682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50120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83824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0A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70576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91467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30488B0B-57C8-4C78-84E3-A4F7CFAF65A8}"/>
              </a:ext>
            </a:extLst>
          </p:cNvPr>
          <p:cNvSpPr/>
          <p:nvPr userDrawn="1"/>
        </p:nvSpPr>
        <p:spPr>
          <a:xfrm>
            <a:off x="957470" y="3431444"/>
            <a:ext cx="8186530" cy="104059"/>
          </a:xfrm>
          <a:prstGeom prst="rect">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B619B025-6DE9-4E4B-9ED8-7DEDE2C0A6F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37547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9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DA1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10888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a:srcRect r="17105"/>
          <a:stretch/>
        </p:blipFill>
        <p:spPr>
          <a:xfrm>
            <a:off x="2738956" y="0"/>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C1F520EC-3A7D-C740-BACA-F546D8F8270C}"/>
              </a:ext>
            </a:extLst>
          </p:cNvPr>
          <p:cNvSpPr txBox="1"/>
          <p:nvPr userDrawn="1"/>
        </p:nvSpPr>
        <p:spPr>
          <a:xfrm>
            <a:off x="118007" y="4900953"/>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137507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347844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pic>
        <p:nvPicPr>
          <p:cNvPr id="5" name="Picture 4">
            <a:extLst>
              <a:ext uri="{FF2B5EF4-FFF2-40B4-BE49-F238E27FC236}">
                <a16:creationId xmlns:a16="http://schemas.microsoft.com/office/drawing/2014/main" id="{A7547CBF-CB5B-974C-86F1-8AFA7EB3C9F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8247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0"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6"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4" y="128864"/>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0705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8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177435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6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AF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85920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7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08568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9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403308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154040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779E4-9019-0A4D-AA33-AF48363A7194}"/>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6295403-5749-7340-A6CC-4A81F10FE064}"/>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40913FF-08F9-CA47-A0BB-1095573DAFF3}"/>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83A89D2F-9EBB-494C-BAD9-055AB29A2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BD8467-5067-BA41-A300-5A7C7F6EFF56}"/>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406306998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DA1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61215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237186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0C55C8-46B6-7645-9D77-6149EF6D3FA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4495922" y="1521113"/>
            <a:ext cx="3789963" cy="1790700"/>
          </a:xfrm>
          <a:prstGeom prst="rect">
            <a:avLst/>
          </a:prstGeom>
        </p:spPr>
        <p:txBody>
          <a:bodyPr anchor="b"/>
          <a:lstStyle>
            <a:lvl1pPr algn="l">
              <a:defRPr sz="5400" b="1" i="0" baseline="0">
                <a:solidFill>
                  <a:schemeClr val="bg1"/>
                </a:solidFill>
                <a:latin typeface="Helvetica" charset="0"/>
                <a:ea typeface="Helvetica" charset="0"/>
                <a:cs typeface="Helvetica" charset="0"/>
              </a:defRPr>
            </a:lvl1pPr>
          </a:lstStyle>
          <a:p>
            <a:endParaRPr lang="en-US"/>
          </a:p>
        </p:txBody>
      </p:sp>
      <p:sp>
        <p:nvSpPr>
          <p:cNvPr id="8" name="Text Placeholder 7">
            <a:extLst>
              <a:ext uri="{FF2B5EF4-FFF2-40B4-BE49-F238E27FC236}">
                <a16:creationId xmlns:a16="http://schemas.microsoft.com/office/drawing/2014/main" id="{8539C606-6B78-E049-B1C5-BAD7DCBAAEA4}"/>
              </a:ext>
            </a:extLst>
          </p:cNvPr>
          <p:cNvSpPr>
            <a:spLocks noGrp="1"/>
          </p:cNvSpPr>
          <p:nvPr>
            <p:ph type="body" sz="quarter" idx="10" hasCustomPrompt="1"/>
          </p:nvPr>
        </p:nvSpPr>
        <p:spPr>
          <a:xfrm>
            <a:off x="4495715" y="3311813"/>
            <a:ext cx="3790950" cy="1296988"/>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342892" indent="0">
              <a:buNone/>
              <a:defRPr>
                <a:latin typeface="Arial" panose="020B0604020202020204" pitchFamily="34" charset="0"/>
                <a:cs typeface="Arial" panose="020B0604020202020204" pitchFamily="34" charset="0"/>
              </a:defRPr>
            </a:lvl2pPr>
            <a:lvl3pPr marL="685783" indent="0">
              <a:buNone/>
              <a:defRPr>
                <a:latin typeface="Arial" panose="020B0604020202020204" pitchFamily="34" charset="0"/>
                <a:cs typeface="Arial" panose="020B0604020202020204" pitchFamily="34" charset="0"/>
              </a:defRPr>
            </a:lvl3pPr>
            <a:lvl4pPr marL="1028675" indent="0">
              <a:buNone/>
              <a:defRPr>
                <a:latin typeface="Arial" panose="020B0604020202020204" pitchFamily="34" charset="0"/>
                <a:cs typeface="Arial" panose="020B0604020202020204" pitchFamily="34" charset="0"/>
              </a:defRPr>
            </a:lvl4pPr>
            <a:lvl5pPr marL="1371566" indent="0">
              <a:buNone/>
              <a:defRPr>
                <a:latin typeface="Arial" panose="020B0604020202020204" pitchFamily="34" charset="0"/>
                <a:cs typeface="Arial" panose="020B0604020202020204" pitchFamily="34" charset="0"/>
              </a:defRPr>
            </a:lvl5pPr>
          </a:lstStyle>
          <a:p>
            <a:pPr lvl="0"/>
            <a:r>
              <a:rPr lang="en-US"/>
              <a:t>Sub-Title</a:t>
            </a:r>
          </a:p>
        </p:txBody>
      </p:sp>
      <p:sp>
        <p:nvSpPr>
          <p:cNvPr id="6" name="TextBox 5">
            <a:extLst>
              <a:ext uri="{FF2B5EF4-FFF2-40B4-BE49-F238E27FC236}">
                <a16:creationId xmlns:a16="http://schemas.microsoft.com/office/drawing/2014/main" id="{EC5ED822-3874-4C4B-A238-758B321637A2}"/>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407086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Blank bullet slide">
    <p:spTree>
      <p:nvGrpSpPr>
        <p:cNvPr id="1" name="Shape 84"/>
        <p:cNvGrpSpPr/>
        <p:nvPr/>
      </p:nvGrpSpPr>
      <p:grpSpPr>
        <a:xfrm>
          <a:off x="0" y="0"/>
          <a:ext cx="0" cy="0"/>
          <a:chOff x="0" y="0"/>
          <a:chExt cx="0" cy="0"/>
        </a:xfrm>
      </p:grpSpPr>
    </p:spTree>
    <p:extLst>
      <p:ext uri="{BB962C8B-B14F-4D97-AF65-F5344CB8AC3E}">
        <p14:creationId xmlns:p14="http://schemas.microsoft.com/office/powerpoint/2010/main" val="107137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8"/>
        <p:cNvGrpSpPr/>
        <p:nvPr/>
      </p:nvGrpSpPr>
      <p:grpSpPr>
        <a:xfrm>
          <a:off x="0" y="0"/>
          <a:ext cx="0" cy="0"/>
          <a:chOff x="0" y="0"/>
          <a:chExt cx="0" cy="0"/>
        </a:xfrm>
      </p:grpSpPr>
      <p:sp>
        <p:nvSpPr>
          <p:cNvPr id="2" name="Rectangle 1">
            <a:extLst>
              <a:ext uri="{FF2B5EF4-FFF2-40B4-BE49-F238E27FC236}">
                <a16:creationId xmlns:a16="http://schemas.microsoft.com/office/drawing/2014/main" id="{AD89716B-D406-C045-8761-6012C58DDBC6}"/>
              </a:ext>
            </a:extLst>
          </p:cNvPr>
          <p:cNvSpPr/>
          <p:nvPr userDrawn="1"/>
        </p:nvSpPr>
        <p:spPr>
          <a:xfrm>
            <a:off x="0" y="0"/>
            <a:ext cx="9144000" cy="5143500"/>
          </a:xfrm>
          <a:prstGeom prst="rect">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7" name="Picture 6">
            <a:extLst>
              <a:ext uri="{FF2B5EF4-FFF2-40B4-BE49-F238E27FC236}">
                <a16:creationId xmlns:a16="http://schemas.microsoft.com/office/drawing/2014/main" id="{49D5B56D-EBCD-B24A-A722-70DE6A7487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a:extLst>
              <a:ext uri="{FF2B5EF4-FFF2-40B4-BE49-F238E27FC236}">
                <a16:creationId xmlns:a16="http://schemas.microsoft.com/office/drawing/2014/main" id="{CED333D3-9C7A-134E-B0D5-D13A62331D0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80543372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125"/>
        <p:cNvGrpSpPr/>
        <p:nvPr/>
      </p:nvGrpSpPr>
      <p:grpSpPr>
        <a:xfrm>
          <a:off x="0" y="0"/>
          <a:ext cx="0" cy="0"/>
          <a:chOff x="0" y="0"/>
          <a:chExt cx="0" cy="0"/>
        </a:xfrm>
      </p:grpSpPr>
      <p:sp>
        <p:nvSpPr>
          <p:cNvPr id="2126" name="Google Shape;2126;p444"/>
          <p:cNvSpPr/>
          <p:nvPr/>
        </p:nvSpPr>
        <p:spPr>
          <a:xfrm rot="-5400000">
            <a:off x="4714624" y="714114"/>
            <a:ext cx="3850154" cy="5008609"/>
          </a:xfrm>
          <a:prstGeom prst="round1Rect">
            <a:avLst>
              <a:gd name="adj" fmla="val 25659"/>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2127" name="Google Shape;2127;p444"/>
          <p:cNvSpPr txBox="1">
            <a:spLocks noGrp="1"/>
          </p:cNvSpPr>
          <p:nvPr>
            <p:ph type="title"/>
          </p:nvPr>
        </p:nvSpPr>
        <p:spPr>
          <a:xfrm>
            <a:off x="362019" y="1586500"/>
            <a:ext cx="3265102" cy="1347200"/>
          </a:xfrm>
          <a:prstGeom prst="rect">
            <a:avLst/>
          </a:prstGeom>
          <a:noFill/>
          <a:ln>
            <a:noFill/>
          </a:ln>
        </p:spPr>
        <p:txBody>
          <a:bodyPr spcFirstLastPara="1" wrap="square" lIns="68575" tIns="34275" rIns="68575" bIns="34275" anchor="t" anchorCtr="0"/>
          <a:lstStyle>
            <a:lvl1pPr marR="0" lvl="0" algn="l" rtl="0">
              <a:lnSpc>
                <a:spcPct val="90000"/>
              </a:lnSpc>
              <a:spcBef>
                <a:spcPts val="0"/>
              </a:spcBef>
              <a:spcAft>
                <a:spcPts val="0"/>
              </a:spcAft>
              <a:buClr>
                <a:schemeClr val="lt1"/>
              </a:buClr>
              <a:buSzPts val="2300"/>
              <a:buFont typeface="Arial"/>
              <a:buNone/>
              <a:defRPr sz="2300" b="0" i="0" u="none" strike="noStrike" cap="non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pic>
        <p:nvPicPr>
          <p:cNvPr id="7" name="Google Shape;1758;p359">
            <a:extLst>
              <a:ext uri="{FF2B5EF4-FFF2-40B4-BE49-F238E27FC236}">
                <a16:creationId xmlns:a16="http://schemas.microsoft.com/office/drawing/2014/main" id="{5548BCAC-217F-0B4E-8268-971D8E95012E}"/>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t="89690"/>
          <a:stretch/>
        </p:blipFill>
        <p:spPr>
          <a:xfrm>
            <a:off x="8215314" y="4613189"/>
            <a:ext cx="928688" cy="530311"/>
          </a:xfrm>
          <a:prstGeom prst="rect">
            <a:avLst/>
          </a:prstGeom>
          <a:noFill/>
          <a:ln>
            <a:noFill/>
          </a:ln>
        </p:spPr>
      </p:pic>
    </p:spTree>
    <p:extLst>
      <p:ext uri="{BB962C8B-B14F-4D97-AF65-F5344CB8AC3E}">
        <p14:creationId xmlns:p14="http://schemas.microsoft.com/office/powerpoint/2010/main" val="257958672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798952-CC05-6842-A70E-ACD5E9394536}"/>
              </a:ext>
            </a:extLst>
          </p:cNvPr>
          <p:cNvSpPr/>
          <p:nvPr userDrawn="1"/>
        </p:nvSpPr>
        <p:spPr>
          <a:xfrm>
            <a:off x="0" y="0"/>
            <a:ext cx="9144000" cy="5143500"/>
          </a:xfrm>
          <a:prstGeom prst="rect">
            <a:avLst/>
          </a:prstGeom>
          <a:solidFill>
            <a:srgbClr val="8578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7" name="Picture 6">
            <a:extLst>
              <a:ext uri="{FF2B5EF4-FFF2-40B4-BE49-F238E27FC236}">
                <a16:creationId xmlns:a16="http://schemas.microsoft.com/office/drawing/2014/main" id="{D39F88FD-A4C2-C044-A422-20C0261E7D25}"/>
              </a:ext>
            </a:extLst>
          </p:cNvPr>
          <p:cNvPicPr>
            <a:picLocks noChangeAspect="1"/>
          </p:cNvPicPr>
          <p:nvPr userDrawn="1"/>
        </p:nvPicPr>
        <p:blipFill>
          <a:blip r:embed="rId2"/>
          <a:stretch>
            <a:fillRect/>
          </a:stretch>
        </p:blipFill>
        <p:spPr>
          <a:xfrm>
            <a:off x="-1" y="-10750"/>
            <a:ext cx="9144000" cy="5165000"/>
          </a:xfrm>
          <a:prstGeom prst="rect">
            <a:avLst/>
          </a:prstGeom>
        </p:spPr>
      </p:pic>
      <p:sp>
        <p:nvSpPr>
          <p:cNvPr id="8" name="Rectangle 7">
            <a:extLst>
              <a:ext uri="{FF2B5EF4-FFF2-40B4-BE49-F238E27FC236}">
                <a16:creationId xmlns:a16="http://schemas.microsoft.com/office/drawing/2014/main" id="{7B47F57B-2C71-3348-AA42-1A8055FCC972}"/>
              </a:ext>
            </a:extLst>
          </p:cNvPr>
          <p:cNvSpPr/>
          <p:nvPr userDrawn="1"/>
        </p:nvSpPr>
        <p:spPr>
          <a:xfrm>
            <a:off x="398721" y="231258"/>
            <a:ext cx="1172240" cy="1204137"/>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9" name="Picture 8">
            <a:extLst>
              <a:ext uri="{FF2B5EF4-FFF2-40B4-BE49-F238E27FC236}">
                <a16:creationId xmlns:a16="http://schemas.microsoft.com/office/drawing/2014/main" id="{C9C6BBCB-B786-1D43-9E23-0BC4B6CC882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10750"/>
            <a:ext cx="928688" cy="5143500"/>
          </a:xfrm>
          <a:prstGeom prst="rect">
            <a:avLst/>
          </a:prstGeom>
        </p:spPr>
      </p:pic>
      <p:sp>
        <p:nvSpPr>
          <p:cNvPr id="6" name="TextBox 5">
            <a:extLst>
              <a:ext uri="{FF2B5EF4-FFF2-40B4-BE49-F238E27FC236}">
                <a16:creationId xmlns:a16="http://schemas.microsoft.com/office/drawing/2014/main" id="{9E3E0DFF-4741-5F47-8945-BC53C299EBB5}"/>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chemeClr val="tx1"/>
                </a:solidFill>
              </a:rPr>
              <a:t>D2L Confidential</a:t>
            </a:r>
          </a:p>
        </p:txBody>
      </p:sp>
    </p:spTree>
    <p:extLst>
      <p:ext uri="{BB962C8B-B14F-4D97-AF65-F5344CB8AC3E}">
        <p14:creationId xmlns:p14="http://schemas.microsoft.com/office/powerpoint/2010/main" val="279756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a:srcRect r="25430"/>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a:stretch>
            <a:fillRect/>
          </a:stretch>
        </p:blipFill>
        <p:spPr>
          <a:xfrm>
            <a:off x="0" y="0"/>
            <a:ext cx="9144002" cy="5150324"/>
          </a:xfrm>
          <a:prstGeom prst="rect">
            <a:avLst/>
          </a:prstGeom>
        </p:spPr>
      </p:pic>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Implementation Services</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
        <p:nvSpPr>
          <p:cNvPr id="6" name="TextBox 5">
            <a:extLst>
              <a:ext uri="{FF2B5EF4-FFF2-40B4-BE49-F238E27FC236}">
                <a16:creationId xmlns:a16="http://schemas.microsoft.com/office/drawing/2014/main" id="{8BA010C1-6596-A949-A2E2-C78E4572964E}"/>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rgbClr val="C8C7C9"/>
                </a:solidFill>
              </a:rPr>
              <a:t>D2L Confidential</a:t>
            </a:r>
          </a:p>
        </p:txBody>
      </p:sp>
    </p:spTree>
    <p:extLst>
      <p:ext uri="{BB962C8B-B14F-4D97-AF65-F5344CB8AC3E}">
        <p14:creationId xmlns:p14="http://schemas.microsoft.com/office/powerpoint/2010/main" val="194142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3EBF095-530D-694E-A9C5-7FF8021B3028}"/>
              </a:ext>
            </a:extLst>
          </p:cNvPr>
          <p:cNvPicPr>
            <a:picLocks noChangeAspect="1"/>
          </p:cNvPicPr>
          <p:nvPr userDrawn="1"/>
        </p:nvPicPr>
        <p:blipFill rotWithShape="1">
          <a:blip r:embed="rId2"/>
          <a:srcRect l="13747"/>
          <a:stretch/>
        </p:blipFill>
        <p:spPr>
          <a:xfrm>
            <a:off x="0" y="0"/>
            <a:ext cx="6665233" cy="5143500"/>
          </a:xfrm>
          <a:prstGeom prst="rect">
            <a:avLst/>
          </a:prstGeom>
        </p:spPr>
      </p:pic>
      <p:pic>
        <p:nvPicPr>
          <p:cNvPr id="11" name="Picture 10">
            <a:extLst>
              <a:ext uri="{FF2B5EF4-FFF2-40B4-BE49-F238E27FC236}">
                <a16:creationId xmlns:a16="http://schemas.microsoft.com/office/drawing/2014/main" id="{B9B0D252-D630-824A-82AB-491090F5BFB1}"/>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
        <p:nvSpPr>
          <p:cNvPr id="14" name="TextBox 13">
            <a:extLst>
              <a:ext uri="{FF2B5EF4-FFF2-40B4-BE49-F238E27FC236}">
                <a16:creationId xmlns:a16="http://schemas.microsoft.com/office/drawing/2014/main" id="{A49014CA-4EB6-C04A-88F8-6BB807C2F739}"/>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rgbClr val="C8C7C9"/>
                </a:solidFill>
              </a:rPr>
              <a:t>D2L Confidential</a:t>
            </a:r>
          </a:p>
        </p:txBody>
      </p:sp>
    </p:spTree>
    <p:extLst>
      <p:ext uri="{BB962C8B-B14F-4D97-AF65-F5344CB8AC3E}">
        <p14:creationId xmlns:p14="http://schemas.microsoft.com/office/powerpoint/2010/main" val="170959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96670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19DE2-49C6-9B4C-8C44-C86B66994EB4}"/>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4C324B-5185-8546-A33C-DB9D33167189}"/>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B513AC-A4C6-D345-AF22-FF776591F78C}"/>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50DD7202-339C-7945-9897-297CB464C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E226D3-873B-B340-AB28-4AC745CE1DA0}"/>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10882389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242018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E15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254503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84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204793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2AA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287296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3AB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180735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DDF520-BD82-314B-B66C-655B4F924AE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436"/>
          <a:stretch/>
        </p:blipFill>
        <p:spPr>
          <a:xfrm>
            <a:off x="2125981" y="-13189"/>
            <a:ext cx="7018019" cy="5156689"/>
          </a:xfrm>
          <a:prstGeom prst="rect">
            <a:avLst/>
          </a:prstGeom>
        </p:spPr>
      </p:pic>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3"/>
          <a:srcRect r="17105"/>
          <a:stretch/>
        </p:blipFill>
        <p:spPr>
          <a:xfrm>
            <a:off x="2738956" y="-17921"/>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22304"/>
            <a:ext cx="6126480" cy="5165804"/>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8" name="Title Placeholder 8">
            <a:extLst>
              <a:ext uri="{FF2B5EF4-FFF2-40B4-BE49-F238E27FC236}">
                <a16:creationId xmlns:a16="http://schemas.microsoft.com/office/drawing/2014/main" id="{6B968572-3E79-0B49-9254-702D0C15F7EA}"/>
              </a:ext>
            </a:extLst>
          </p:cNvPr>
          <p:cNvSpPr>
            <a:spLocks noGrp="1"/>
          </p:cNvSpPr>
          <p:nvPr>
            <p:ph type="title" hasCustomPrompt="1"/>
          </p:nvPr>
        </p:nvSpPr>
        <p:spPr>
          <a:xfrm>
            <a:off x="260799" y="244867"/>
            <a:ext cx="1994722"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
        <p:nvSpPr>
          <p:cNvPr id="7" name="TextBox 6">
            <a:extLst>
              <a:ext uri="{FF2B5EF4-FFF2-40B4-BE49-F238E27FC236}">
                <a16:creationId xmlns:a16="http://schemas.microsoft.com/office/drawing/2014/main" id="{A018DBE6-3131-9C49-AECA-9E9EC71D14C7}"/>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chemeClr val="tx1"/>
                </a:solidFill>
              </a:rPr>
              <a:t>D2L Confidential</a:t>
            </a:r>
          </a:p>
        </p:txBody>
      </p:sp>
    </p:spTree>
    <p:extLst>
      <p:ext uri="{BB962C8B-B14F-4D97-AF65-F5344CB8AC3E}">
        <p14:creationId xmlns:p14="http://schemas.microsoft.com/office/powerpoint/2010/main" val="363591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117753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spTree>
    <p:extLst>
      <p:ext uri="{BB962C8B-B14F-4D97-AF65-F5344CB8AC3E}">
        <p14:creationId xmlns:p14="http://schemas.microsoft.com/office/powerpoint/2010/main" val="108714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0"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6"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4" y="128864"/>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08044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328"/>
        <p:cNvGrpSpPr/>
        <p:nvPr/>
      </p:nvGrpSpPr>
      <p:grpSpPr>
        <a:xfrm>
          <a:off x="0" y="0"/>
          <a:ext cx="0" cy="0"/>
          <a:chOff x="0" y="0"/>
          <a:chExt cx="0" cy="0"/>
        </a:xfrm>
      </p:grpSpPr>
      <p:sp>
        <p:nvSpPr>
          <p:cNvPr id="2" name="TextBox 1">
            <a:extLst>
              <a:ext uri="{FF2B5EF4-FFF2-40B4-BE49-F238E27FC236}">
                <a16:creationId xmlns:a16="http://schemas.microsoft.com/office/drawing/2014/main" id="{333ACA81-744E-0649-AA97-04A6BE2E691E}"/>
              </a:ext>
            </a:extLst>
          </p:cNvPr>
          <p:cNvSpPr txBox="1"/>
          <p:nvPr userDrawn="1"/>
        </p:nvSpPr>
        <p:spPr>
          <a:xfrm>
            <a:off x="299811" y="4687576"/>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217820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86335-78D9-AC4A-B542-70AA65A14D0A}"/>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81F8869-9F8D-D64C-BF92-E0B431A3CB23}"/>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993610-62B8-E448-A24D-8EEB647C388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2D7F00FD-BD06-0C46-9D5A-D7D17FF2D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977688-53D9-C049-A4AA-E9B2CE72B92B}"/>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9552840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Tree>
    <p:extLst>
      <p:ext uri="{BB962C8B-B14F-4D97-AF65-F5344CB8AC3E}">
        <p14:creationId xmlns:p14="http://schemas.microsoft.com/office/powerpoint/2010/main" val="9737511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5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661137" y="36389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717158" y="738397"/>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0B23940D-5375-8348-AFA7-470885203FDA}"/>
              </a:ext>
            </a:extLst>
          </p:cNvPr>
          <p:cNvSpPr>
            <a:spLocks noGrp="1"/>
          </p:cNvSpPr>
          <p:nvPr>
            <p:ph type="body" sz="quarter" idx="12" hasCustomPrompt="1"/>
          </p:nvPr>
        </p:nvSpPr>
        <p:spPr>
          <a:xfrm>
            <a:off x="4661137" y="42805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32" name="Straight Connector 31">
            <a:extLst>
              <a:ext uri="{FF2B5EF4-FFF2-40B4-BE49-F238E27FC236}">
                <a16:creationId xmlns:a16="http://schemas.microsoft.com/office/drawing/2014/main" id="{861CD650-FF56-1C41-8A5F-08251D8D36FD}"/>
              </a:ext>
            </a:extLst>
          </p:cNvPr>
          <p:cNvCxnSpPr>
            <a:cxnSpLocks/>
          </p:cNvCxnSpPr>
          <p:nvPr userDrawn="1"/>
        </p:nvCxnSpPr>
        <p:spPr>
          <a:xfrm>
            <a:off x="4717158" y="4655077"/>
            <a:ext cx="537281"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 Placeholder 29">
            <a:extLst>
              <a:ext uri="{FF2B5EF4-FFF2-40B4-BE49-F238E27FC236}">
                <a16:creationId xmlns:a16="http://schemas.microsoft.com/office/drawing/2014/main" id="{86FDE5D4-2944-7C4F-8362-992E6DF7ABD6}"/>
              </a:ext>
            </a:extLst>
          </p:cNvPr>
          <p:cNvSpPr>
            <a:spLocks noGrp="1"/>
          </p:cNvSpPr>
          <p:nvPr>
            <p:ph type="body" sz="quarter" idx="13" hasCustomPrompt="1"/>
          </p:nvPr>
        </p:nvSpPr>
        <p:spPr>
          <a:xfrm>
            <a:off x="5212310" y="3381419"/>
            <a:ext cx="2981885" cy="324072"/>
          </a:xfrm>
          <a:prstGeom prst="rect">
            <a:avLst/>
          </a:prstGeom>
        </p:spPr>
        <p:txBody>
          <a:bodyPr anchor="ct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650">
                <a:solidFill>
                  <a:schemeClr val="tx1">
                    <a:lumMod val="65000"/>
                    <a:lumOff val="35000"/>
                  </a:schemeClr>
                </a:solidFill>
              </a:defRPr>
            </a:lvl1pPr>
          </a:lstStyle>
          <a:p>
            <a:pPr lvl="0"/>
            <a:r>
              <a:rPr lang="en-CA"/>
              <a:t>Point Four</a:t>
            </a:r>
          </a:p>
        </p:txBody>
      </p:sp>
      <p:cxnSp>
        <p:nvCxnSpPr>
          <p:cNvPr id="34" name="Straight Connector 33">
            <a:extLst>
              <a:ext uri="{FF2B5EF4-FFF2-40B4-BE49-F238E27FC236}">
                <a16:creationId xmlns:a16="http://schemas.microsoft.com/office/drawing/2014/main" id="{C628D333-CC69-4E44-B943-39C379AB7006}"/>
              </a:ext>
            </a:extLst>
          </p:cNvPr>
          <p:cNvCxnSpPr>
            <a:cxnSpLocks/>
          </p:cNvCxnSpPr>
          <p:nvPr userDrawn="1"/>
        </p:nvCxnSpPr>
        <p:spPr>
          <a:xfrm>
            <a:off x="5268331" y="3755917"/>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8D053276-E470-8642-A319-29714BBEC016}"/>
              </a:ext>
            </a:extLst>
          </p:cNvPr>
          <p:cNvSpPr>
            <a:spLocks noGrp="1"/>
          </p:cNvSpPr>
          <p:nvPr>
            <p:ph type="body" sz="quarter" idx="14" hasCustomPrompt="1"/>
          </p:nvPr>
        </p:nvSpPr>
        <p:spPr>
          <a:xfrm>
            <a:off x="5212310" y="12706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36" name="Straight Connector 35">
            <a:extLst>
              <a:ext uri="{FF2B5EF4-FFF2-40B4-BE49-F238E27FC236}">
                <a16:creationId xmlns:a16="http://schemas.microsoft.com/office/drawing/2014/main" id="{36E02496-6EEF-3942-AC9D-A55F0CF59CCA}"/>
              </a:ext>
            </a:extLst>
          </p:cNvPr>
          <p:cNvCxnSpPr>
            <a:cxnSpLocks/>
          </p:cNvCxnSpPr>
          <p:nvPr userDrawn="1"/>
        </p:nvCxnSpPr>
        <p:spPr>
          <a:xfrm>
            <a:off x="5268331" y="1645177"/>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id="{3A5A3EC7-9A72-344F-A6C4-842269B6165B}"/>
              </a:ext>
            </a:extLst>
          </p:cNvPr>
          <p:cNvSpPr>
            <a:spLocks noGrp="1"/>
          </p:cNvSpPr>
          <p:nvPr>
            <p:ph type="body" sz="quarter" idx="15" hasCustomPrompt="1"/>
          </p:nvPr>
        </p:nvSpPr>
        <p:spPr>
          <a:xfrm>
            <a:off x="5402043" y="232985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38" name="Straight Connector 37">
            <a:extLst>
              <a:ext uri="{FF2B5EF4-FFF2-40B4-BE49-F238E27FC236}">
                <a16:creationId xmlns:a16="http://schemas.microsoft.com/office/drawing/2014/main" id="{BB57B557-4AD3-7E48-87E9-C32495056967}"/>
              </a:ext>
            </a:extLst>
          </p:cNvPr>
          <p:cNvCxnSpPr>
            <a:cxnSpLocks/>
          </p:cNvCxnSpPr>
          <p:nvPr userDrawn="1"/>
        </p:nvCxnSpPr>
        <p:spPr>
          <a:xfrm>
            <a:off x="5458063" y="2704357"/>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Tree>
    <p:extLst>
      <p:ext uri="{BB962C8B-B14F-4D97-AF65-F5344CB8AC3E}">
        <p14:creationId xmlns:p14="http://schemas.microsoft.com/office/powerpoint/2010/main" val="45515043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6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508790" y="244918"/>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564810" y="619416"/>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
        <p:nvSpPr>
          <p:cNvPr id="20" name="Text Placeholder 29">
            <a:extLst>
              <a:ext uri="{FF2B5EF4-FFF2-40B4-BE49-F238E27FC236}">
                <a16:creationId xmlns:a16="http://schemas.microsoft.com/office/drawing/2014/main" id="{C1CB19B2-3E43-C54D-B909-272F3355FE05}"/>
              </a:ext>
            </a:extLst>
          </p:cNvPr>
          <p:cNvSpPr>
            <a:spLocks noGrp="1"/>
          </p:cNvSpPr>
          <p:nvPr>
            <p:ph type="body" sz="quarter" idx="12" hasCustomPrompt="1"/>
          </p:nvPr>
        </p:nvSpPr>
        <p:spPr>
          <a:xfrm>
            <a:off x="4508790" y="4389974"/>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Six</a:t>
            </a:r>
          </a:p>
        </p:txBody>
      </p:sp>
      <p:cxnSp>
        <p:nvCxnSpPr>
          <p:cNvPr id="21" name="Straight Connector 20">
            <a:extLst>
              <a:ext uri="{FF2B5EF4-FFF2-40B4-BE49-F238E27FC236}">
                <a16:creationId xmlns:a16="http://schemas.microsoft.com/office/drawing/2014/main" id="{82D3DB7D-CD18-CE41-8137-9B2A132DADAB}"/>
              </a:ext>
            </a:extLst>
          </p:cNvPr>
          <p:cNvCxnSpPr>
            <a:cxnSpLocks/>
          </p:cNvCxnSpPr>
          <p:nvPr userDrawn="1"/>
        </p:nvCxnSpPr>
        <p:spPr>
          <a:xfrm>
            <a:off x="4564810" y="4764472"/>
            <a:ext cx="537281"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22" name="Text Placeholder 29">
            <a:extLst>
              <a:ext uri="{FF2B5EF4-FFF2-40B4-BE49-F238E27FC236}">
                <a16:creationId xmlns:a16="http://schemas.microsoft.com/office/drawing/2014/main" id="{BFBCD86F-1710-584D-AC8F-B0EA60868CB8}"/>
              </a:ext>
            </a:extLst>
          </p:cNvPr>
          <p:cNvSpPr>
            <a:spLocks noGrp="1"/>
          </p:cNvSpPr>
          <p:nvPr>
            <p:ph type="body" sz="quarter" idx="13" hasCustomPrompt="1"/>
          </p:nvPr>
        </p:nvSpPr>
        <p:spPr>
          <a:xfrm>
            <a:off x="5018886" y="3663833"/>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23" name="Straight Connector 22">
            <a:extLst>
              <a:ext uri="{FF2B5EF4-FFF2-40B4-BE49-F238E27FC236}">
                <a16:creationId xmlns:a16="http://schemas.microsoft.com/office/drawing/2014/main" id="{A2DC0079-39D7-8E4F-9FA6-95C1C143B43B}"/>
              </a:ext>
            </a:extLst>
          </p:cNvPr>
          <p:cNvCxnSpPr>
            <a:cxnSpLocks/>
          </p:cNvCxnSpPr>
          <p:nvPr userDrawn="1"/>
        </p:nvCxnSpPr>
        <p:spPr>
          <a:xfrm>
            <a:off x="5074906" y="4038331"/>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24" name="Text Placeholder 29">
            <a:extLst>
              <a:ext uri="{FF2B5EF4-FFF2-40B4-BE49-F238E27FC236}">
                <a16:creationId xmlns:a16="http://schemas.microsoft.com/office/drawing/2014/main" id="{F4E3EA69-10F3-CC46-9DDC-2EB86171FD17}"/>
              </a:ext>
            </a:extLst>
          </p:cNvPr>
          <p:cNvSpPr>
            <a:spLocks noGrp="1"/>
          </p:cNvSpPr>
          <p:nvPr>
            <p:ph type="body" sz="quarter" idx="14" hasCustomPrompt="1"/>
          </p:nvPr>
        </p:nvSpPr>
        <p:spPr>
          <a:xfrm>
            <a:off x="5018886" y="98114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25" name="Straight Connector 24">
            <a:extLst>
              <a:ext uri="{FF2B5EF4-FFF2-40B4-BE49-F238E27FC236}">
                <a16:creationId xmlns:a16="http://schemas.microsoft.com/office/drawing/2014/main" id="{B773A0F1-0E66-124B-9A2A-A4D252B7183A}"/>
              </a:ext>
            </a:extLst>
          </p:cNvPr>
          <p:cNvCxnSpPr>
            <a:cxnSpLocks/>
          </p:cNvCxnSpPr>
          <p:nvPr userDrawn="1"/>
        </p:nvCxnSpPr>
        <p:spPr>
          <a:xfrm>
            <a:off x="5074906" y="1355643"/>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26" name="Text Placeholder 29">
            <a:extLst>
              <a:ext uri="{FF2B5EF4-FFF2-40B4-BE49-F238E27FC236}">
                <a16:creationId xmlns:a16="http://schemas.microsoft.com/office/drawing/2014/main" id="{0D6F06BF-53F7-2E43-B55A-4B843DF16679}"/>
              </a:ext>
            </a:extLst>
          </p:cNvPr>
          <p:cNvSpPr>
            <a:spLocks noGrp="1"/>
          </p:cNvSpPr>
          <p:nvPr>
            <p:ph type="body" sz="quarter" idx="15" hasCustomPrompt="1"/>
          </p:nvPr>
        </p:nvSpPr>
        <p:spPr>
          <a:xfrm>
            <a:off x="5277441" y="2756156"/>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Four</a:t>
            </a:r>
          </a:p>
        </p:txBody>
      </p:sp>
      <p:cxnSp>
        <p:nvCxnSpPr>
          <p:cNvPr id="27" name="Straight Connector 26">
            <a:extLst>
              <a:ext uri="{FF2B5EF4-FFF2-40B4-BE49-F238E27FC236}">
                <a16:creationId xmlns:a16="http://schemas.microsoft.com/office/drawing/2014/main" id="{A121F22E-4BE8-0647-8D17-EFCCDDF0F662}"/>
              </a:ext>
            </a:extLst>
          </p:cNvPr>
          <p:cNvCxnSpPr>
            <a:cxnSpLocks/>
          </p:cNvCxnSpPr>
          <p:nvPr userDrawn="1"/>
        </p:nvCxnSpPr>
        <p:spPr>
          <a:xfrm>
            <a:off x="5333461" y="3130655"/>
            <a:ext cx="537281" cy="0"/>
          </a:xfrm>
          <a:prstGeom prst="line">
            <a:avLst/>
          </a:prstGeom>
          <a:ln w="63500">
            <a:solidFill>
              <a:srgbClr val="EA82FF"/>
            </a:solidFill>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DFF334C8-EAF2-DE4C-88D1-AC86522345F6}"/>
              </a:ext>
            </a:extLst>
          </p:cNvPr>
          <p:cNvSpPr>
            <a:spLocks noGrp="1"/>
          </p:cNvSpPr>
          <p:nvPr>
            <p:ph type="body" sz="quarter" idx="16" hasCustomPrompt="1"/>
          </p:nvPr>
        </p:nvSpPr>
        <p:spPr>
          <a:xfrm>
            <a:off x="5277441" y="185856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40" name="Straight Connector 39">
            <a:extLst>
              <a:ext uri="{FF2B5EF4-FFF2-40B4-BE49-F238E27FC236}">
                <a16:creationId xmlns:a16="http://schemas.microsoft.com/office/drawing/2014/main" id="{0CFAB36E-E0E8-A34B-8C68-F81000EDC0C5}"/>
              </a:ext>
            </a:extLst>
          </p:cNvPr>
          <p:cNvCxnSpPr>
            <a:cxnSpLocks/>
          </p:cNvCxnSpPr>
          <p:nvPr userDrawn="1"/>
        </p:nvCxnSpPr>
        <p:spPr>
          <a:xfrm>
            <a:off x="5333461" y="2233064"/>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89639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38956" y="0"/>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Heading</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1024810" y="3398477"/>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0866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Team Member Introduc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B226D7-D85A-3648-9FEE-A2E20EAEF7C4}"/>
              </a:ext>
            </a:extLst>
          </p:cNvPr>
          <p:cNvPicPr>
            <a:picLocks noChangeAspect="1"/>
          </p:cNvPicPr>
          <p:nvPr userDrawn="1"/>
        </p:nvPicPr>
        <p:blipFill>
          <a:blip r:embed="rId2"/>
          <a:stretch>
            <a:fillRect/>
          </a:stretch>
        </p:blipFill>
        <p:spPr>
          <a:xfrm>
            <a:off x="1402238" y="0"/>
            <a:ext cx="7739063"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1084734" y="1437763"/>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0" name="Title 1">
            <a:extLst>
              <a:ext uri="{FF2B5EF4-FFF2-40B4-BE49-F238E27FC236}">
                <a16:creationId xmlns:a16="http://schemas.microsoft.com/office/drawing/2014/main" id="{5D08AA47-899E-7D4A-914D-C843B34A99F7}"/>
              </a:ext>
            </a:extLst>
          </p:cNvPr>
          <p:cNvSpPr>
            <a:spLocks noGrp="1"/>
          </p:cNvSpPr>
          <p:nvPr>
            <p:ph type="title" hasCustomPrompt="1"/>
          </p:nvPr>
        </p:nvSpPr>
        <p:spPr>
          <a:xfrm>
            <a:off x="244602" y="209836"/>
            <a:ext cx="3688663"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11" name="Straight Connector 10">
            <a:extLst>
              <a:ext uri="{FF2B5EF4-FFF2-40B4-BE49-F238E27FC236}">
                <a16:creationId xmlns:a16="http://schemas.microsoft.com/office/drawing/2014/main" id="{861691D2-69C7-7647-894A-402C4A857F6D}"/>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Text Placeholder 12">
            <a:extLst>
              <a:ext uri="{FF2B5EF4-FFF2-40B4-BE49-F238E27FC236}">
                <a16:creationId xmlns:a16="http://schemas.microsoft.com/office/drawing/2014/main" id="{D2843B2A-7CAA-0644-AB57-4A043483FDFD}"/>
              </a:ext>
            </a:extLst>
          </p:cNvPr>
          <p:cNvSpPr>
            <a:spLocks noGrp="1"/>
          </p:cNvSpPr>
          <p:nvPr>
            <p:ph type="body" sz="quarter" idx="11" hasCustomPrompt="1"/>
          </p:nvPr>
        </p:nvSpPr>
        <p:spPr>
          <a:xfrm>
            <a:off x="1084734" y="1740322"/>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28" name="Text Placeholder 12">
            <a:extLst>
              <a:ext uri="{FF2B5EF4-FFF2-40B4-BE49-F238E27FC236}">
                <a16:creationId xmlns:a16="http://schemas.microsoft.com/office/drawing/2014/main" id="{A5DECA43-1AFA-5A47-8C8E-9ED4EE883CF1}"/>
              </a:ext>
            </a:extLst>
          </p:cNvPr>
          <p:cNvSpPr>
            <a:spLocks noGrp="1"/>
          </p:cNvSpPr>
          <p:nvPr>
            <p:ph type="body" sz="quarter" idx="12" hasCustomPrompt="1"/>
          </p:nvPr>
        </p:nvSpPr>
        <p:spPr>
          <a:xfrm>
            <a:off x="1084734" y="2567316"/>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0" name="Text Placeholder 12">
            <a:extLst>
              <a:ext uri="{FF2B5EF4-FFF2-40B4-BE49-F238E27FC236}">
                <a16:creationId xmlns:a16="http://schemas.microsoft.com/office/drawing/2014/main" id="{6918F89A-1821-DF49-8AFD-5C91B651DD3D}"/>
              </a:ext>
            </a:extLst>
          </p:cNvPr>
          <p:cNvSpPr>
            <a:spLocks noGrp="1"/>
          </p:cNvSpPr>
          <p:nvPr>
            <p:ph type="body" sz="quarter" idx="13" hasCustomPrompt="1"/>
          </p:nvPr>
        </p:nvSpPr>
        <p:spPr>
          <a:xfrm>
            <a:off x="1084734" y="2869875"/>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31" name="Text Placeholder 12">
            <a:extLst>
              <a:ext uri="{FF2B5EF4-FFF2-40B4-BE49-F238E27FC236}">
                <a16:creationId xmlns:a16="http://schemas.microsoft.com/office/drawing/2014/main" id="{91459DED-E6B6-8F4B-A861-486128531A40}"/>
              </a:ext>
            </a:extLst>
          </p:cNvPr>
          <p:cNvSpPr>
            <a:spLocks noGrp="1"/>
          </p:cNvSpPr>
          <p:nvPr>
            <p:ph type="body" sz="quarter" idx="14" hasCustomPrompt="1"/>
          </p:nvPr>
        </p:nvSpPr>
        <p:spPr>
          <a:xfrm>
            <a:off x="1084734" y="3696869"/>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3" name="Text Placeholder 12">
            <a:extLst>
              <a:ext uri="{FF2B5EF4-FFF2-40B4-BE49-F238E27FC236}">
                <a16:creationId xmlns:a16="http://schemas.microsoft.com/office/drawing/2014/main" id="{091C9B81-BCBD-E749-9EA1-C93646503E26}"/>
              </a:ext>
            </a:extLst>
          </p:cNvPr>
          <p:cNvSpPr>
            <a:spLocks noGrp="1"/>
          </p:cNvSpPr>
          <p:nvPr>
            <p:ph type="body" sz="quarter" idx="15" hasCustomPrompt="1"/>
          </p:nvPr>
        </p:nvSpPr>
        <p:spPr>
          <a:xfrm>
            <a:off x="1084734" y="3999428"/>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Tree>
    <p:extLst>
      <p:ext uri="{BB962C8B-B14F-4D97-AF65-F5344CB8AC3E}">
        <p14:creationId xmlns:p14="http://schemas.microsoft.com/office/powerpoint/2010/main" val="409081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Shape 2129"/>
        <p:cNvGrpSpPr/>
        <p:nvPr/>
      </p:nvGrpSpPr>
      <p:grpSpPr>
        <a:xfrm>
          <a:off x="0" y="0"/>
          <a:ext cx="0" cy="0"/>
          <a:chOff x="0" y="0"/>
          <a:chExt cx="0" cy="0"/>
        </a:xfrm>
      </p:grpSpPr>
      <p:pic>
        <p:nvPicPr>
          <p:cNvPr id="3" name="Google Shape;2131;p446">
            <a:extLst>
              <a:ext uri="{FF2B5EF4-FFF2-40B4-BE49-F238E27FC236}">
                <a16:creationId xmlns:a16="http://schemas.microsoft.com/office/drawing/2014/main" id="{23D74B05-1ECD-4206-9698-595BC1118C76}"/>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2" y="1"/>
            <a:ext cx="4498041" cy="4639520"/>
          </a:xfrm>
          <a:prstGeom prst="rect">
            <a:avLst/>
          </a:prstGeom>
          <a:noFill/>
          <a:ln>
            <a:noFill/>
          </a:ln>
        </p:spPr>
      </p:pic>
      <p:sp>
        <p:nvSpPr>
          <p:cNvPr id="6" name="Title 1">
            <a:extLst>
              <a:ext uri="{FF2B5EF4-FFF2-40B4-BE49-F238E27FC236}">
                <a16:creationId xmlns:a16="http://schemas.microsoft.com/office/drawing/2014/main" id="{F850A40B-C7B6-B545-96EA-2705A0FBB79B}"/>
              </a:ext>
            </a:extLst>
          </p:cNvPr>
          <p:cNvSpPr>
            <a:spLocks noGrp="1"/>
          </p:cNvSpPr>
          <p:nvPr>
            <p:ph type="title" hasCustomPrompt="1"/>
          </p:nvPr>
        </p:nvSpPr>
        <p:spPr>
          <a:xfrm>
            <a:off x="5187491" y="1023947"/>
            <a:ext cx="3856853" cy="694460"/>
          </a:xfrm>
          <a:prstGeom prst="rect">
            <a:avLst/>
          </a:prstGeom>
        </p:spPr>
        <p:txBody>
          <a:bodyPr anchor="b">
            <a:normAutofit/>
          </a:bodyPr>
          <a:lstStyle>
            <a:lvl1pPr>
              <a:defRPr sz="2250">
                <a:solidFill>
                  <a:srgbClr val="565A5C"/>
                </a:solidFill>
                <a:latin typeface="Arial" panose="020B0604020202020204" pitchFamily="34" charset="0"/>
                <a:cs typeface="Arial" panose="020B0604020202020204" pitchFamily="34" charset="0"/>
              </a:defRPr>
            </a:lvl1pPr>
          </a:lstStyle>
          <a:p>
            <a:r>
              <a:rPr lang="en-US"/>
              <a:t>Agenda</a:t>
            </a:r>
            <a:endParaRPr lang="en-CA"/>
          </a:p>
        </p:txBody>
      </p:sp>
      <p:sp>
        <p:nvSpPr>
          <p:cNvPr id="7" name="Text Placeholder 12">
            <a:extLst>
              <a:ext uri="{FF2B5EF4-FFF2-40B4-BE49-F238E27FC236}">
                <a16:creationId xmlns:a16="http://schemas.microsoft.com/office/drawing/2014/main" id="{19929D14-7789-6143-9F20-CB022E99A736}"/>
              </a:ext>
            </a:extLst>
          </p:cNvPr>
          <p:cNvSpPr>
            <a:spLocks noGrp="1"/>
          </p:cNvSpPr>
          <p:nvPr>
            <p:ph type="body" sz="quarter" idx="10" hasCustomPrompt="1"/>
          </p:nvPr>
        </p:nvSpPr>
        <p:spPr>
          <a:xfrm>
            <a:off x="5187491" y="1897816"/>
            <a:ext cx="3856853" cy="1685534"/>
          </a:xfrm>
          <a:prstGeom prst="rect">
            <a:avLst/>
          </a:prstGeom>
        </p:spPr>
        <p:txBody>
          <a:bodyPr/>
          <a:lstStyle>
            <a:lvl1pPr marL="0" indent="-257175">
              <a:lnSpc>
                <a:spcPct val="100000"/>
              </a:lnSpc>
              <a:spcBef>
                <a:spcPts val="0"/>
              </a:spcBef>
              <a:buFont typeface="Arial" panose="020B0604020202020204" pitchFamily="34" charset="0"/>
              <a:buChar char="•"/>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First</a:t>
            </a:r>
          </a:p>
          <a:p>
            <a:pPr lvl="0"/>
            <a:r>
              <a:rPr lang="en-US"/>
              <a:t>Second</a:t>
            </a:r>
          </a:p>
          <a:p>
            <a:pPr lvl="0"/>
            <a:r>
              <a:rPr lang="en-US"/>
              <a:t>Third</a:t>
            </a:r>
          </a:p>
          <a:p>
            <a:pPr lvl="0"/>
            <a:r>
              <a:rPr lang="en-US"/>
              <a:t>fourth</a:t>
            </a:r>
            <a:endParaRPr lang="en-CA"/>
          </a:p>
        </p:txBody>
      </p:sp>
      <p:cxnSp>
        <p:nvCxnSpPr>
          <p:cNvPr id="8" name="Straight Connector 7">
            <a:extLst>
              <a:ext uri="{FF2B5EF4-FFF2-40B4-BE49-F238E27FC236}">
                <a16:creationId xmlns:a16="http://schemas.microsoft.com/office/drawing/2014/main" id="{EB40348E-74F8-B74C-B98C-048C21B0CD0B}"/>
              </a:ext>
            </a:extLst>
          </p:cNvPr>
          <p:cNvCxnSpPr/>
          <p:nvPr userDrawn="1"/>
        </p:nvCxnSpPr>
        <p:spPr>
          <a:xfrm>
            <a:off x="5253910" y="178948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36084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805F71-79F8-064C-B19D-9782E60295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619233" cy="5143500"/>
          </a:xfrm>
          <a:prstGeom prst="rect">
            <a:avLst/>
          </a:prstGeom>
        </p:spPr>
      </p:pic>
      <p:sp>
        <p:nvSpPr>
          <p:cNvPr id="11" name="Freeform 10">
            <a:extLst>
              <a:ext uri="{FF2B5EF4-FFF2-40B4-BE49-F238E27FC236}">
                <a16:creationId xmlns:a16="http://schemas.microsoft.com/office/drawing/2014/main" id="{FC39A212-FC66-504B-ABA6-7F22E3E5BF6F}"/>
              </a:ext>
            </a:extLst>
          </p:cNvPr>
          <p:cNvSpPr/>
          <p:nvPr userDrawn="1"/>
        </p:nvSpPr>
        <p:spPr>
          <a:xfrm>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4148159" y="2682421"/>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Thank you</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4148159" y="3556291"/>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 if needed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4214578" y="343037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14" name="Picture 13">
            <a:extLst>
              <a:ext uri="{FF2B5EF4-FFF2-40B4-BE49-F238E27FC236}">
                <a16:creationId xmlns:a16="http://schemas.microsoft.com/office/drawing/2014/main" id="{8ABE5BD9-3FFA-9B41-90FD-A6D010D0EB3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425433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79524F68-9A83-FA41-A7B4-DDD7E3D509C3}"/>
              </a:ext>
            </a:extLst>
          </p:cNvPr>
          <p:cNvSpPr/>
          <p:nvPr userDrawn="1"/>
        </p:nvSpPr>
        <p:spPr>
          <a:xfrm rot="16200000">
            <a:off x="1342857"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7" name="Rounded Rectangle 16">
            <a:extLst>
              <a:ext uri="{FF2B5EF4-FFF2-40B4-BE49-F238E27FC236}">
                <a16:creationId xmlns:a16="http://schemas.microsoft.com/office/drawing/2014/main" id="{8831D5C6-1083-5845-9A8A-7D44F8FE3891}"/>
              </a:ext>
            </a:extLst>
          </p:cNvPr>
          <p:cNvSpPr/>
          <p:nvPr userDrawn="1"/>
        </p:nvSpPr>
        <p:spPr>
          <a:xfrm rot="16200000">
            <a:off x="3143493"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8" name="Rounded Rectangle 17">
            <a:extLst>
              <a:ext uri="{FF2B5EF4-FFF2-40B4-BE49-F238E27FC236}">
                <a16:creationId xmlns:a16="http://schemas.microsoft.com/office/drawing/2014/main" id="{6345B77C-1C45-7147-B3DC-0D077E9B092F}"/>
              </a:ext>
            </a:extLst>
          </p:cNvPr>
          <p:cNvSpPr/>
          <p:nvPr userDrawn="1"/>
        </p:nvSpPr>
        <p:spPr>
          <a:xfrm rot="16200000">
            <a:off x="494412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9" name="Rounded Rectangle 18">
            <a:extLst>
              <a:ext uri="{FF2B5EF4-FFF2-40B4-BE49-F238E27FC236}">
                <a16:creationId xmlns:a16="http://schemas.microsoft.com/office/drawing/2014/main" id="{F08B1A85-9332-EC4C-AF1D-20E84A40DD23}"/>
              </a:ext>
            </a:extLst>
          </p:cNvPr>
          <p:cNvSpPr/>
          <p:nvPr userDrawn="1"/>
        </p:nvSpPr>
        <p:spPr>
          <a:xfrm rot="16200000">
            <a:off x="6744764"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0" name="Rounded Rectangle 19">
            <a:extLst>
              <a:ext uri="{FF2B5EF4-FFF2-40B4-BE49-F238E27FC236}">
                <a16:creationId xmlns:a16="http://schemas.microsoft.com/office/drawing/2014/main" id="{932E7455-7A1E-D642-A680-28C046A1A57A}"/>
              </a:ext>
            </a:extLst>
          </p:cNvPr>
          <p:cNvSpPr/>
          <p:nvPr userDrawn="1"/>
        </p:nvSpPr>
        <p:spPr>
          <a:xfrm rot="16200000">
            <a:off x="-45777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1334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1334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28" name="Text Placeholder 29">
            <a:extLst>
              <a:ext uri="{FF2B5EF4-FFF2-40B4-BE49-F238E27FC236}">
                <a16:creationId xmlns:a16="http://schemas.microsoft.com/office/drawing/2014/main" id="{EC53959C-6C57-BB4F-8BC1-D66B7A6C1DC6}"/>
              </a:ext>
            </a:extLst>
          </p:cNvPr>
          <p:cNvSpPr>
            <a:spLocks noGrp="1"/>
          </p:cNvSpPr>
          <p:nvPr>
            <p:ph type="body" sz="quarter" idx="13" hasCustomPrompt="1"/>
          </p:nvPr>
        </p:nvSpPr>
        <p:spPr>
          <a:xfrm>
            <a:off x="1938729"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2" name="Text Placeholder 29">
            <a:extLst>
              <a:ext uri="{FF2B5EF4-FFF2-40B4-BE49-F238E27FC236}">
                <a16:creationId xmlns:a16="http://schemas.microsoft.com/office/drawing/2014/main" id="{150D7304-EEAE-954A-AFF6-2A859661C036}"/>
              </a:ext>
            </a:extLst>
          </p:cNvPr>
          <p:cNvSpPr>
            <a:spLocks noGrp="1"/>
          </p:cNvSpPr>
          <p:nvPr>
            <p:ph type="body" sz="quarter" idx="14" hasCustomPrompt="1"/>
          </p:nvPr>
        </p:nvSpPr>
        <p:spPr>
          <a:xfrm>
            <a:off x="1938729"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38" name="Text Placeholder 29">
            <a:extLst>
              <a:ext uri="{FF2B5EF4-FFF2-40B4-BE49-F238E27FC236}">
                <a16:creationId xmlns:a16="http://schemas.microsoft.com/office/drawing/2014/main" id="{5FCB5516-0AD7-C24F-93CD-EAB97A2201D3}"/>
              </a:ext>
            </a:extLst>
          </p:cNvPr>
          <p:cNvSpPr>
            <a:spLocks noGrp="1"/>
          </p:cNvSpPr>
          <p:nvPr>
            <p:ph type="body" sz="quarter" idx="15" hasCustomPrompt="1"/>
          </p:nvPr>
        </p:nvSpPr>
        <p:spPr>
          <a:xfrm>
            <a:off x="373391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9" name="Text Placeholder 29">
            <a:extLst>
              <a:ext uri="{FF2B5EF4-FFF2-40B4-BE49-F238E27FC236}">
                <a16:creationId xmlns:a16="http://schemas.microsoft.com/office/drawing/2014/main" id="{E78C2E1F-BF5B-6049-8FF1-90215B0C76EF}"/>
              </a:ext>
            </a:extLst>
          </p:cNvPr>
          <p:cNvSpPr>
            <a:spLocks noGrp="1"/>
          </p:cNvSpPr>
          <p:nvPr>
            <p:ph type="body" sz="quarter" idx="16" hasCustomPrompt="1"/>
          </p:nvPr>
        </p:nvSpPr>
        <p:spPr>
          <a:xfrm>
            <a:off x="373391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0" name="Text Placeholder 29">
            <a:extLst>
              <a:ext uri="{FF2B5EF4-FFF2-40B4-BE49-F238E27FC236}">
                <a16:creationId xmlns:a16="http://schemas.microsoft.com/office/drawing/2014/main" id="{F6298801-D94B-8D4E-826A-B4A7927CF09F}"/>
              </a:ext>
            </a:extLst>
          </p:cNvPr>
          <p:cNvSpPr>
            <a:spLocks noGrp="1"/>
          </p:cNvSpPr>
          <p:nvPr>
            <p:ph type="body" sz="quarter" idx="17" hasCustomPrompt="1"/>
          </p:nvPr>
        </p:nvSpPr>
        <p:spPr>
          <a:xfrm>
            <a:off x="5539178"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1" name="Text Placeholder 29">
            <a:extLst>
              <a:ext uri="{FF2B5EF4-FFF2-40B4-BE49-F238E27FC236}">
                <a16:creationId xmlns:a16="http://schemas.microsoft.com/office/drawing/2014/main" id="{E10B8389-A51B-CE46-ACEA-6B40A52C2EC8}"/>
              </a:ext>
            </a:extLst>
          </p:cNvPr>
          <p:cNvSpPr>
            <a:spLocks noGrp="1"/>
          </p:cNvSpPr>
          <p:nvPr>
            <p:ph type="body" sz="quarter" idx="18" hasCustomPrompt="1"/>
          </p:nvPr>
        </p:nvSpPr>
        <p:spPr>
          <a:xfrm>
            <a:off x="5539178"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2" name="Text Placeholder 29">
            <a:extLst>
              <a:ext uri="{FF2B5EF4-FFF2-40B4-BE49-F238E27FC236}">
                <a16:creationId xmlns:a16="http://schemas.microsoft.com/office/drawing/2014/main" id="{CAECBC2B-EFBD-4544-A224-919CECD71494}"/>
              </a:ext>
            </a:extLst>
          </p:cNvPr>
          <p:cNvSpPr>
            <a:spLocks noGrp="1"/>
          </p:cNvSpPr>
          <p:nvPr>
            <p:ph type="body" sz="quarter" idx="19" hasCustomPrompt="1"/>
          </p:nvPr>
        </p:nvSpPr>
        <p:spPr>
          <a:xfrm>
            <a:off x="73343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3" name="Text Placeholder 29">
            <a:extLst>
              <a:ext uri="{FF2B5EF4-FFF2-40B4-BE49-F238E27FC236}">
                <a16:creationId xmlns:a16="http://schemas.microsoft.com/office/drawing/2014/main" id="{33D9541D-F13F-6044-B098-8885EC6DE910}"/>
              </a:ext>
            </a:extLst>
          </p:cNvPr>
          <p:cNvSpPr>
            <a:spLocks noGrp="1"/>
          </p:cNvSpPr>
          <p:nvPr>
            <p:ph type="body" sz="quarter" idx="20" hasCustomPrompt="1"/>
          </p:nvPr>
        </p:nvSpPr>
        <p:spPr>
          <a:xfrm>
            <a:off x="73343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241828373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4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10" name="Rounded Rectangle 9">
            <a:extLst>
              <a:ext uri="{FF2B5EF4-FFF2-40B4-BE49-F238E27FC236}">
                <a16:creationId xmlns:a16="http://schemas.microsoft.com/office/drawing/2014/main" id="{C453F063-C958-1744-8C2A-43F846A71508}"/>
              </a:ext>
            </a:extLst>
          </p:cNvPr>
          <p:cNvSpPr/>
          <p:nvPr userDrawn="1"/>
        </p:nvSpPr>
        <p:spPr>
          <a:xfrm rot="16200000">
            <a:off x="-200286"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1" name="Rounded Rectangle 10">
            <a:extLst>
              <a:ext uri="{FF2B5EF4-FFF2-40B4-BE49-F238E27FC236}">
                <a16:creationId xmlns:a16="http://schemas.microsoft.com/office/drawing/2014/main" id="{FF27F879-B4DB-8543-9C11-DF3096FDD2EE}"/>
              </a:ext>
            </a:extLst>
          </p:cNvPr>
          <p:cNvSpPr/>
          <p:nvPr userDrawn="1"/>
        </p:nvSpPr>
        <p:spPr>
          <a:xfrm rot="16200000">
            <a:off x="2011305" y="2128285"/>
            <a:ext cx="2928006"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2" name="Rounded Rectangle 11">
            <a:extLst>
              <a:ext uri="{FF2B5EF4-FFF2-40B4-BE49-F238E27FC236}">
                <a16:creationId xmlns:a16="http://schemas.microsoft.com/office/drawing/2014/main" id="{BABF3D7F-30D0-704F-907A-3EEE9BADB162}"/>
              </a:ext>
            </a:extLst>
          </p:cNvPr>
          <p:cNvSpPr/>
          <p:nvPr userDrawn="1"/>
        </p:nvSpPr>
        <p:spPr>
          <a:xfrm rot="16200000">
            <a:off x="4222894"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3" name="Rounded Rectangle 12">
            <a:extLst>
              <a:ext uri="{FF2B5EF4-FFF2-40B4-BE49-F238E27FC236}">
                <a16:creationId xmlns:a16="http://schemas.microsoft.com/office/drawing/2014/main" id="{684ADA34-8DAB-A74B-AFC7-4FD3B25E3763}"/>
              </a:ext>
            </a:extLst>
          </p:cNvPr>
          <p:cNvSpPr/>
          <p:nvPr userDrawn="1"/>
        </p:nvSpPr>
        <p:spPr>
          <a:xfrm rot="16200000">
            <a:off x="6434487" y="2128284"/>
            <a:ext cx="2928005"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224216"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224216"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29" name="Text Placeholder 29">
            <a:extLst>
              <a:ext uri="{FF2B5EF4-FFF2-40B4-BE49-F238E27FC236}">
                <a16:creationId xmlns:a16="http://schemas.microsoft.com/office/drawing/2014/main" id="{CECA1964-7A14-8744-B79C-9EB44B625C10}"/>
              </a:ext>
            </a:extLst>
          </p:cNvPr>
          <p:cNvSpPr>
            <a:spLocks noGrp="1"/>
          </p:cNvSpPr>
          <p:nvPr>
            <p:ph type="body" sz="quarter" idx="13" hasCustomPrompt="1"/>
          </p:nvPr>
        </p:nvSpPr>
        <p:spPr>
          <a:xfrm>
            <a:off x="2435808"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3" name="Text Placeholder 29">
            <a:extLst>
              <a:ext uri="{FF2B5EF4-FFF2-40B4-BE49-F238E27FC236}">
                <a16:creationId xmlns:a16="http://schemas.microsoft.com/office/drawing/2014/main" id="{8EA86081-B67C-8945-BD08-8444B4133D02}"/>
              </a:ext>
            </a:extLst>
          </p:cNvPr>
          <p:cNvSpPr>
            <a:spLocks noGrp="1"/>
          </p:cNvSpPr>
          <p:nvPr>
            <p:ph type="body" sz="quarter" idx="14" hasCustomPrompt="1"/>
          </p:nvPr>
        </p:nvSpPr>
        <p:spPr>
          <a:xfrm>
            <a:off x="2435808"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4" name="Text Placeholder 29">
            <a:extLst>
              <a:ext uri="{FF2B5EF4-FFF2-40B4-BE49-F238E27FC236}">
                <a16:creationId xmlns:a16="http://schemas.microsoft.com/office/drawing/2014/main" id="{03FFF906-9F2A-0145-80CD-73CDDE6FFA10}"/>
              </a:ext>
            </a:extLst>
          </p:cNvPr>
          <p:cNvSpPr>
            <a:spLocks noGrp="1"/>
          </p:cNvSpPr>
          <p:nvPr>
            <p:ph type="body" sz="quarter" idx="15" hasCustomPrompt="1"/>
          </p:nvPr>
        </p:nvSpPr>
        <p:spPr>
          <a:xfrm>
            <a:off x="4647400"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5" name="Text Placeholder 29">
            <a:extLst>
              <a:ext uri="{FF2B5EF4-FFF2-40B4-BE49-F238E27FC236}">
                <a16:creationId xmlns:a16="http://schemas.microsoft.com/office/drawing/2014/main" id="{8CF7670A-0A91-E042-910C-88B274E57CCC}"/>
              </a:ext>
            </a:extLst>
          </p:cNvPr>
          <p:cNvSpPr>
            <a:spLocks noGrp="1"/>
          </p:cNvSpPr>
          <p:nvPr>
            <p:ph type="body" sz="quarter" idx="16" hasCustomPrompt="1"/>
          </p:nvPr>
        </p:nvSpPr>
        <p:spPr>
          <a:xfrm>
            <a:off x="4647400"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6" name="Text Placeholder 29">
            <a:extLst>
              <a:ext uri="{FF2B5EF4-FFF2-40B4-BE49-F238E27FC236}">
                <a16:creationId xmlns:a16="http://schemas.microsoft.com/office/drawing/2014/main" id="{C8E2DE35-6C9C-4047-A1DF-430D45EBD73A}"/>
              </a:ext>
            </a:extLst>
          </p:cNvPr>
          <p:cNvSpPr>
            <a:spLocks noGrp="1"/>
          </p:cNvSpPr>
          <p:nvPr>
            <p:ph type="body" sz="quarter" idx="17" hasCustomPrompt="1"/>
          </p:nvPr>
        </p:nvSpPr>
        <p:spPr>
          <a:xfrm>
            <a:off x="6858991"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7" name="Text Placeholder 29">
            <a:extLst>
              <a:ext uri="{FF2B5EF4-FFF2-40B4-BE49-F238E27FC236}">
                <a16:creationId xmlns:a16="http://schemas.microsoft.com/office/drawing/2014/main" id="{AD45914B-42D4-2843-8019-7C138748FCBF}"/>
              </a:ext>
            </a:extLst>
          </p:cNvPr>
          <p:cNvSpPr>
            <a:spLocks noGrp="1"/>
          </p:cNvSpPr>
          <p:nvPr>
            <p:ph type="body" sz="quarter" idx="18" hasCustomPrompt="1"/>
          </p:nvPr>
        </p:nvSpPr>
        <p:spPr>
          <a:xfrm>
            <a:off x="6858991"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58748366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143944" y="1994893"/>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403747"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659481"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6"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4"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5"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Tree>
    <p:extLst>
      <p:ext uri="{BB962C8B-B14F-4D97-AF65-F5344CB8AC3E}">
        <p14:creationId xmlns:p14="http://schemas.microsoft.com/office/powerpoint/2010/main" val="619671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4E5ED-F38A-B64C-AE35-EC99E4B11756}"/>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268BD72-D5A6-434A-802D-9015D0016E9E}"/>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304126-77A4-8A4B-BE09-9D3CD73E62B4}"/>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449B97-2070-D44C-AED5-BC0F6A662878}"/>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6" name="Footer Placeholder 5">
            <a:extLst>
              <a:ext uri="{FF2B5EF4-FFF2-40B4-BE49-F238E27FC236}">
                <a16:creationId xmlns:a16="http://schemas.microsoft.com/office/drawing/2014/main" id="{7FE736D0-A0A4-7649-BED1-67CB32F97E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8253E8-9A35-F84C-A7B6-8C169647BB8C}"/>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16622182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3 Topics -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282331" y="2193731"/>
            <a:ext cx="205973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542135" y="2188076"/>
            <a:ext cx="2059737"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797869" y="2188076"/>
            <a:ext cx="2059736"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8"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6"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TWO</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7"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THREE</a:t>
            </a:r>
          </a:p>
        </p:txBody>
      </p:sp>
    </p:spTree>
    <p:extLst>
      <p:ext uri="{BB962C8B-B14F-4D97-AF65-F5344CB8AC3E}">
        <p14:creationId xmlns:p14="http://schemas.microsoft.com/office/powerpoint/2010/main" val="226667242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Icon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4745016" y="1548076"/>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11" name="Arc 10">
            <a:extLst>
              <a:ext uri="{FF2B5EF4-FFF2-40B4-BE49-F238E27FC236}">
                <a16:creationId xmlns:a16="http://schemas.microsoft.com/office/drawing/2014/main" id="{4CD82DD3-4A2C-7B4F-8D2A-25433F7A030C}"/>
              </a:ext>
            </a:extLst>
          </p:cNvPr>
          <p:cNvSpPr/>
          <p:nvPr userDrawn="1"/>
        </p:nvSpPr>
        <p:spPr>
          <a:xfrm>
            <a:off x="975500" y="1441077"/>
            <a:ext cx="2322000" cy="2599836"/>
          </a:xfrm>
          <a:prstGeom prst="arc">
            <a:avLst>
              <a:gd name="adj1" fmla="val 16928931"/>
              <a:gd name="adj2" fmla="val 4734098"/>
            </a:avLst>
          </a:prstGeom>
          <a:ln w="444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34" name="Text Placeholder 29">
            <a:extLst>
              <a:ext uri="{FF2B5EF4-FFF2-40B4-BE49-F238E27FC236}">
                <a16:creationId xmlns:a16="http://schemas.microsoft.com/office/drawing/2014/main" id="{FFA69C82-C5A0-244C-9F2F-202286B39AF2}"/>
              </a:ext>
            </a:extLst>
          </p:cNvPr>
          <p:cNvSpPr>
            <a:spLocks noGrp="1"/>
          </p:cNvSpPr>
          <p:nvPr>
            <p:ph type="body" sz="quarter" idx="14" hasCustomPrompt="1"/>
          </p:nvPr>
        </p:nvSpPr>
        <p:spPr>
          <a:xfrm>
            <a:off x="4745016" y="1763883"/>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5" name="Text Placeholder 29">
            <a:extLst>
              <a:ext uri="{FF2B5EF4-FFF2-40B4-BE49-F238E27FC236}">
                <a16:creationId xmlns:a16="http://schemas.microsoft.com/office/drawing/2014/main" id="{61FF5467-4870-0D4D-B013-C113B0476DB8}"/>
              </a:ext>
            </a:extLst>
          </p:cNvPr>
          <p:cNvSpPr>
            <a:spLocks noGrp="1"/>
          </p:cNvSpPr>
          <p:nvPr>
            <p:ph type="body" sz="quarter" idx="15" hasCustomPrompt="1"/>
          </p:nvPr>
        </p:nvSpPr>
        <p:spPr>
          <a:xfrm>
            <a:off x="4745016" y="2509333"/>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6" name="Text Placeholder 29">
            <a:extLst>
              <a:ext uri="{FF2B5EF4-FFF2-40B4-BE49-F238E27FC236}">
                <a16:creationId xmlns:a16="http://schemas.microsoft.com/office/drawing/2014/main" id="{93A53604-B29E-EC4C-8EF8-5B31B5893305}"/>
              </a:ext>
            </a:extLst>
          </p:cNvPr>
          <p:cNvSpPr>
            <a:spLocks noGrp="1"/>
          </p:cNvSpPr>
          <p:nvPr>
            <p:ph type="body" sz="quarter" idx="16" hasCustomPrompt="1"/>
          </p:nvPr>
        </p:nvSpPr>
        <p:spPr>
          <a:xfrm>
            <a:off x="4745016" y="2725140"/>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7" name="Text Placeholder 29">
            <a:extLst>
              <a:ext uri="{FF2B5EF4-FFF2-40B4-BE49-F238E27FC236}">
                <a16:creationId xmlns:a16="http://schemas.microsoft.com/office/drawing/2014/main" id="{86F71172-0C65-A344-86DD-873EC7F9C46D}"/>
              </a:ext>
            </a:extLst>
          </p:cNvPr>
          <p:cNvSpPr>
            <a:spLocks noGrp="1"/>
          </p:cNvSpPr>
          <p:nvPr>
            <p:ph type="body" sz="quarter" idx="17" hasCustomPrompt="1"/>
          </p:nvPr>
        </p:nvSpPr>
        <p:spPr>
          <a:xfrm>
            <a:off x="4745016" y="3467485"/>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8" name="Text Placeholder 29">
            <a:extLst>
              <a:ext uri="{FF2B5EF4-FFF2-40B4-BE49-F238E27FC236}">
                <a16:creationId xmlns:a16="http://schemas.microsoft.com/office/drawing/2014/main" id="{2AE2915C-5856-D141-908C-39C51A11E8BA}"/>
              </a:ext>
            </a:extLst>
          </p:cNvPr>
          <p:cNvSpPr>
            <a:spLocks noGrp="1"/>
          </p:cNvSpPr>
          <p:nvPr>
            <p:ph type="body" sz="quarter" idx="18" hasCustomPrompt="1"/>
          </p:nvPr>
        </p:nvSpPr>
        <p:spPr>
          <a:xfrm>
            <a:off x="4745016" y="3683291"/>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Tree>
    <p:extLst>
      <p:ext uri="{BB962C8B-B14F-4D97-AF65-F5344CB8AC3E}">
        <p14:creationId xmlns:p14="http://schemas.microsoft.com/office/powerpoint/2010/main" val="6156043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91DD4E-F37B-154D-93FC-B9E3E32A8790}"/>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4" name="Chevron 81">
            <a:extLst>
              <a:ext uri="{FF2B5EF4-FFF2-40B4-BE49-F238E27FC236}">
                <a16:creationId xmlns:a16="http://schemas.microsoft.com/office/drawing/2014/main" id="{1FD0E0CF-EB58-3D44-A2C8-F292EE4159E8}"/>
              </a:ext>
            </a:extLst>
          </p:cNvPr>
          <p:cNvSpPr/>
          <p:nvPr userDrawn="1"/>
        </p:nvSpPr>
        <p:spPr>
          <a:xfrm>
            <a:off x="2152089" y="2995015"/>
            <a:ext cx="1619218" cy="226505"/>
          </a:xfrm>
          <a:prstGeom prst="chevron">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15" name="Chevron 1">
            <a:extLst>
              <a:ext uri="{FF2B5EF4-FFF2-40B4-BE49-F238E27FC236}">
                <a16:creationId xmlns:a16="http://schemas.microsoft.com/office/drawing/2014/main" id="{A0441AD0-CF5C-114F-8CEE-5131D490F330}"/>
              </a:ext>
            </a:extLst>
          </p:cNvPr>
          <p:cNvSpPr/>
          <p:nvPr userDrawn="1"/>
        </p:nvSpPr>
        <p:spPr>
          <a:xfrm>
            <a:off x="549761" y="2995015"/>
            <a:ext cx="1619218" cy="226505"/>
          </a:xfrm>
          <a:prstGeom prst="chevron">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17" name="Group 16">
            <a:extLst>
              <a:ext uri="{FF2B5EF4-FFF2-40B4-BE49-F238E27FC236}">
                <a16:creationId xmlns:a16="http://schemas.microsoft.com/office/drawing/2014/main" id="{5A91A76E-6C5A-1B44-AA8F-5D511E386DC2}"/>
              </a:ext>
            </a:extLst>
          </p:cNvPr>
          <p:cNvGrpSpPr/>
          <p:nvPr userDrawn="1"/>
        </p:nvGrpSpPr>
        <p:grpSpPr>
          <a:xfrm rot="10800000">
            <a:off x="2918513" y="2248030"/>
            <a:ext cx="86371" cy="903422"/>
            <a:chOff x="1672060" y="3475613"/>
            <a:chExt cx="115176" cy="1204719"/>
          </a:xfrm>
        </p:grpSpPr>
        <p:cxnSp>
          <p:nvCxnSpPr>
            <p:cNvPr id="18" name="Straight Connector 17">
              <a:extLst>
                <a:ext uri="{FF2B5EF4-FFF2-40B4-BE49-F238E27FC236}">
                  <a16:creationId xmlns:a16="http://schemas.microsoft.com/office/drawing/2014/main" id="{A5E6F615-9C7C-3D4B-AE3A-DF2185411CA8}"/>
                </a:ext>
              </a:extLst>
            </p:cNvPr>
            <p:cNvCxnSpPr/>
            <p:nvPr/>
          </p:nvCxnSpPr>
          <p:spPr>
            <a:xfrm>
              <a:off x="1729648" y="3537332"/>
              <a:ext cx="0" cy="1143000"/>
            </a:xfrm>
            <a:prstGeom prst="line">
              <a:avLst/>
            </a:prstGeom>
            <a:ln w="28575">
              <a:solidFill>
                <a:srgbClr val="FFBA5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4977947-635B-FF4E-8809-F310DEF3EA3D}"/>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21" name="Chevron 91">
            <a:extLst>
              <a:ext uri="{FF2B5EF4-FFF2-40B4-BE49-F238E27FC236}">
                <a16:creationId xmlns:a16="http://schemas.microsoft.com/office/drawing/2014/main" id="{5084CD1B-46AB-ED4C-ACFC-C35F881492E1}"/>
              </a:ext>
            </a:extLst>
          </p:cNvPr>
          <p:cNvSpPr/>
          <p:nvPr userDrawn="1"/>
        </p:nvSpPr>
        <p:spPr>
          <a:xfrm>
            <a:off x="3754417" y="2995015"/>
            <a:ext cx="1619218" cy="226505"/>
          </a:xfrm>
          <a:prstGeom prst="chevron">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3" name="Chevron 95">
            <a:extLst>
              <a:ext uri="{FF2B5EF4-FFF2-40B4-BE49-F238E27FC236}">
                <a16:creationId xmlns:a16="http://schemas.microsoft.com/office/drawing/2014/main" id="{F17F4D08-51B5-0F4C-983B-92EB464CC648}"/>
              </a:ext>
            </a:extLst>
          </p:cNvPr>
          <p:cNvSpPr/>
          <p:nvPr userDrawn="1"/>
        </p:nvSpPr>
        <p:spPr>
          <a:xfrm>
            <a:off x="5356745" y="2995015"/>
            <a:ext cx="1619218" cy="226505"/>
          </a:xfrm>
          <a:prstGeom prst="chevron">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5" name="Chevron 96">
            <a:extLst>
              <a:ext uri="{FF2B5EF4-FFF2-40B4-BE49-F238E27FC236}">
                <a16:creationId xmlns:a16="http://schemas.microsoft.com/office/drawing/2014/main" id="{21E0BC8D-5185-E54C-9DFC-05288C07A5B0}"/>
              </a:ext>
            </a:extLst>
          </p:cNvPr>
          <p:cNvSpPr/>
          <p:nvPr userDrawn="1"/>
        </p:nvSpPr>
        <p:spPr>
          <a:xfrm>
            <a:off x="6959073" y="2995015"/>
            <a:ext cx="1619218" cy="226505"/>
          </a:xfrm>
          <a:prstGeom prst="chevron">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27" name="Group 26">
            <a:extLst>
              <a:ext uri="{FF2B5EF4-FFF2-40B4-BE49-F238E27FC236}">
                <a16:creationId xmlns:a16="http://schemas.microsoft.com/office/drawing/2014/main" id="{9400DAD6-DAF1-8C4C-85D3-AC14BB18C8BA}"/>
              </a:ext>
            </a:extLst>
          </p:cNvPr>
          <p:cNvGrpSpPr/>
          <p:nvPr userDrawn="1"/>
        </p:nvGrpSpPr>
        <p:grpSpPr>
          <a:xfrm rot="10800000">
            <a:off x="1307740" y="2248030"/>
            <a:ext cx="86371" cy="903422"/>
            <a:chOff x="1672060" y="3475613"/>
            <a:chExt cx="115176" cy="1204719"/>
          </a:xfrm>
        </p:grpSpPr>
        <p:cxnSp>
          <p:nvCxnSpPr>
            <p:cNvPr id="28" name="Straight Connector 27">
              <a:extLst>
                <a:ext uri="{FF2B5EF4-FFF2-40B4-BE49-F238E27FC236}">
                  <a16:creationId xmlns:a16="http://schemas.microsoft.com/office/drawing/2014/main" id="{2A8585EB-5222-8540-A158-053A581333C8}"/>
                </a:ext>
              </a:extLst>
            </p:cNvPr>
            <p:cNvCxnSpPr/>
            <p:nvPr/>
          </p:nvCxnSpPr>
          <p:spPr>
            <a:xfrm>
              <a:off x="1729648" y="3537332"/>
              <a:ext cx="0" cy="1143000"/>
            </a:xfrm>
            <a:prstGeom prst="line">
              <a:avLst/>
            </a:prstGeom>
            <a:ln w="28575">
              <a:solidFill>
                <a:srgbClr val="FF6B7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E457AB9A-9410-6C48-80F4-752FE68B1BC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0" name="Group 29">
            <a:extLst>
              <a:ext uri="{FF2B5EF4-FFF2-40B4-BE49-F238E27FC236}">
                <a16:creationId xmlns:a16="http://schemas.microsoft.com/office/drawing/2014/main" id="{EC5E99A5-A236-D643-9DA8-97B0EFEA52CC}"/>
              </a:ext>
            </a:extLst>
          </p:cNvPr>
          <p:cNvGrpSpPr/>
          <p:nvPr userDrawn="1"/>
        </p:nvGrpSpPr>
        <p:grpSpPr>
          <a:xfrm rot="10800000">
            <a:off x="4521709" y="2248030"/>
            <a:ext cx="86371" cy="903422"/>
            <a:chOff x="1672060" y="3475613"/>
            <a:chExt cx="115176" cy="1204719"/>
          </a:xfrm>
        </p:grpSpPr>
        <p:cxnSp>
          <p:nvCxnSpPr>
            <p:cNvPr id="31" name="Straight Connector 30">
              <a:extLst>
                <a:ext uri="{FF2B5EF4-FFF2-40B4-BE49-F238E27FC236}">
                  <a16:creationId xmlns:a16="http://schemas.microsoft.com/office/drawing/2014/main" id="{AAC164B9-D02C-7B44-A525-143FB5AD8B40}"/>
                </a:ext>
              </a:extLst>
            </p:cNvPr>
            <p:cNvCxnSpPr/>
            <p:nvPr/>
          </p:nvCxnSpPr>
          <p:spPr>
            <a:xfrm>
              <a:off x="1729648" y="3537332"/>
              <a:ext cx="0" cy="1143000"/>
            </a:xfrm>
            <a:prstGeom prst="line">
              <a:avLst/>
            </a:prstGeom>
            <a:ln w="28575">
              <a:solidFill>
                <a:srgbClr val="8CCD5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45486B1-A130-604F-8100-DD34D79EFD68}"/>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3" name="Group 32">
            <a:extLst>
              <a:ext uri="{FF2B5EF4-FFF2-40B4-BE49-F238E27FC236}">
                <a16:creationId xmlns:a16="http://schemas.microsoft.com/office/drawing/2014/main" id="{165160AA-7F6A-A742-B59F-BB0D0DBA40C1}"/>
              </a:ext>
            </a:extLst>
          </p:cNvPr>
          <p:cNvGrpSpPr/>
          <p:nvPr userDrawn="1"/>
        </p:nvGrpSpPr>
        <p:grpSpPr>
          <a:xfrm rot="10800000">
            <a:off x="6131613" y="2248030"/>
            <a:ext cx="86371" cy="903422"/>
            <a:chOff x="1672060" y="3475613"/>
            <a:chExt cx="115176" cy="1204719"/>
          </a:xfrm>
        </p:grpSpPr>
        <p:cxnSp>
          <p:nvCxnSpPr>
            <p:cNvPr id="34" name="Straight Connector 33">
              <a:extLst>
                <a:ext uri="{FF2B5EF4-FFF2-40B4-BE49-F238E27FC236}">
                  <a16:creationId xmlns:a16="http://schemas.microsoft.com/office/drawing/2014/main" id="{BED1C522-AB7F-DA42-B5D6-5649BEBA5B8F}"/>
                </a:ext>
              </a:extLst>
            </p:cNvPr>
            <p:cNvCxnSpPr/>
            <p:nvPr/>
          </p:nvCxnSpPr>
          <p:spPr>
            <a:xfrm>
              <a:off x="1729648" y="3537332"/>
              <a:ext cx="0" cy="1143000"/>
            </a:xfrm>
            <a:prstGeom prst="line">
              <a:avLst/>
            </a:prstGeom>
            <a:ln w="28575">
              <a:solidFill>
                <a:srgbClr val="29A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B2F670E-A6C2-8B49-AAEE-0CB99B57B11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6" name="Group 35">
            <a:extLst>
              <a:ext uri="{FF2B5EF4-FFF2-40B4-BE49-F238E27FC236}">
                <a16:creationId xmlns:a16="http://schemas.microsoft.com/office/drawing/2014/main" id="{A1FFF752-1631-034D-A890-588418FB3AF3}"/>
              </a:ext>
            </a:extLst>
          </p:cNvPr>
          <p:cNvGrpSpPr/>
          <p:nvPr userDrawn="1"/>
        </p:nvGrpSpPr>
        <p:grpSpPr>
          <a:xfrm rot="10800000">
            <a:off x="7734762" y="2248030"/>
            <a:ext cx="86371" cy="903422"/>
            <a:chOff x="1672060" y="3475613"/>
            <a:chExt cx="115176" cy="1204719"/>
          </a:xfrm>
        </p:grpSpPr>
        <p:cxnSp>
          <p:nvCxnSpPr>
            <p:cNvPr id="37" name="Straight Connector 36">
              <a:extLst>
                <a:ext uri="{FF2B5EF4-FFF2-40B4-BE49-F238E27FC236}">
                  <a16:creationId xmlns:a16="http://schemas.microsoft.com/office/drawing/2014/main" id="{88E061EE-BBAB-174B-8093-70856C3B1B78}"/>
                </a:ext>
              </a:extLst>
            </p:cNvPr>
            <p:cNvCxnSpPr/>
            <p:nvPr/>
          </p:nvCxnSpPr>
          <p:spPr>
            <a:xfrm>
              <a:off x="1729648" y="3537332"/>
              <a:ext cx="0" cy="1143000"/>
            </a:xfrm>
            <a:prstGeom prst="line">
              <a:avLst/>
            </a:prstGeom>
            <a:ln w="28575">
              <a:solidFill>
                <a:srgbClr val="AEA2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A7756AED-9566-7248-BF32-8898386468B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45" name="Text Placeholder 44">
            <a:extLst>
              <a:ext uri="{FF2B5EF4-FFF2-40B4-BE49-F238E27FC236}">
                <a16:creationId xmlns:a16="http://schemas.microsoft.com/office/drawing/2014/main" id="{CFB51602-F682-A540-9B05-11D368DA1BBD}"/>
              </a:ext>
            </a:extLst>
          </p:cNvPr>
          <p:cNvSpPr>
            <a:spLocks noGrp="1"/>
          </p:cNvSpPr>
          <p:nvPr>
            <p:ph type="body" sz="quarter" idx="10" hasCustomPrompt="1"/>
          </p:nvPr>
        </p:nvSpPr>
        <p:spPr>
          <a:xfrm>
            <a:off x="63863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6" name="Text Placeholder 44">
            <a:extLst>
              <a:ext uri="{FF2B5EF4-FFF2-40B4-BE49-F238E27FC236}">
                <a16:creationId xmlns:a16="http://schemas.microsoft.com/office/drawing/2014/main" id="{662B6E20-1F8A-6543-89B4-FE6729A21CA4}"/>
              </a:ext>
            </a:extLst>
          </p:cNvPr>
          <p:cNvSpPr>
            <a:spLocks noGrp="1"/>
          </p:cNvSpPr>
          <p:nvPr>
            <p:ph type="body" sz="quarter" idx="11" hasCustomPrompt="1"/>
          </p:nvPr>
        </p:nvSpPr>
        <p:spPr>
          <a:xfrm>
            <a:off x="2249409"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7" name="Text Placeholder 44">
            <a:extLst>
              <a:ext uri="{FF2B5EF4-FFF2-40B4-BE49-F238E27FC236}">
                <a16:creationId xmlns:a16="http://schemas.microsoft.com/office/drawing/2014/main" id="{B96D87A4-7AF1-954E-B1D2-F8340DF8DD00}"/>
              </a:ext>
            </a:extLst>
          </p:cNvPr>
          <p:cNvSpPr>
            <a:spLocks noGrp="1"/>
          </p:cNvSpPr>
          <p:nvPr>
            <p:ph type="body" sz="quarter" idx="12" hasCustomPrompt="1"/>
          </p:nvPr>
        </p:nvSpPr>
        <p:spPr>
          <a:xfrm>
            <a:off x="3848502"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8" name="Text Placeholder 44">
            <a:extLst>
              <a:ext uri="{FF2B5EF4-FFF2-40B4-BE49-F238E27FC236}">
                <a16:creationId xmlns:a16="http://schemas.microsoft.com/office/drawing/2014/main" id="{9F4B6491-86BA-B545-9D85-772D4225C290}"/>
              </a:ext>
            </a:extLst>
          </p:cNvPr>
          <p:cNvSpPr>
            <a:spLocks noGrp="1"/>
          </p:cNvSpPr>
          <p:nvPr>
            <p:ph type="body" sz="quarter" idx="13" hasCustomPrompt="1"/>
          </p:nvPr>
        </p:nvSpPr>
        <p:spPr>
          <a:xfrm>
            <a:off x="545959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9" name="Text Placeholder 44">
            <a:extLst>
              <a:ext uri="{FF2B5EF4-FFF2-40B4-BE49-F238E27FC236}">
                <a16:creationId xmlns:a16="http://schemas.microsoft.com/office/drawing/2014/main" id="{6B742AC5-040D-584D-AB00-99D37A3F161C}"/>
              </a:ext>
            </a:extLst>
          </p:cNvPr>
          <p:cNvSpPr>
            <a:spLocks noGrp="1"/>
          </p:cNvSpPr>
          <p:nvPr>
            <p:ph type="body" sz="quarter" idx="14" hasCustomPrompt="1"/>
          </p:nvPr>
        </p:nvSpPr>
        <p:spPr>
          <a:xfrm>
            <a:off x="7064836"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50" name="Text Placeholder 44">
            <a:extLst>
              <a:ext uri="{FF2B5EF4-FFF2-40B4-BE49-F238E27FC236}">
                <a16:creationId xmlns:a16="http://schemas.microsoft.com/office/drawing/2014/main" id="{46BB4C09-B151-0D47-AF23-64721FCD75FD}"/>
              </a:ext>
            </a:extLst>
          </p:cNvPr>
          <p:cNvSpPr>
            <a:spLocks noGrp="1"/>
          </p:cNvSpPr>
          <p:nvPr>
            <p:ph type="body" sz="quarter" idx="15" hasCustomPrompt="1"/>
          </p:nvPr>
        </p:nvSpPr>
        <p:spPr>
          <a:xfrm>
            <a:off x="63863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1" name="Text Placeholder 44">
            <a:extLst>
              <a:ext uri="{FF2B5EF4-FFF2-40B4-BE49-F238E27FC236}">
                <a16:creationId xmlns:a16="http://schemas.microsoft.com/office/drawing/2014/main" id="{DBBA3691-3CD1-094E-901F-47B0D6C0AAC8}"/>
              </a:ext>
            </a:extLst>
          </p:cNvPr>
          <p:cNvSpPr>
            <a:spLocks noGrp="1"/>
          </p:cNvSpPr>
          <p:nvPr>
            <p:ph type="body" sz="quarter" idx="16" hasCustomPrompt="1"/>
          </p:nvPr>
        </p:nvSpPr>
        <p:spPr>
          <a:xfrm>
            <a:off x="63863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2" name="Text Placeholder 44">
            <a:extLst>
              <a:ext uri="{FF2B5EF4-FFF2-40B4-BE49-F238E27FC236}">
                <a16:creationId xmlns:a16="http://schemas.microsoft.com/office/drawing/2014/main" id="{5CDC67CA-D5D3-404B-990F-F4E2370BA572}"/>
              </a:ext>
            </a:extLst>
          </p:cNvPr>
          <p:cNvSpPr>
            <a:spLocks noGrp="1"/>
          </p:cNvSpPr>
          <p:nvPr>
            <p:ph type="body" sz="quarter" idx="17" hasCustomPrompt="1"/>
          </p:nvPr>
        </p:nvSpPr>
        <p:spPr>
          <a:xfrm>
            <a:off x="224940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3" name="Text Placeholder 44">
            <a:extLst>
              <a:ext uri="{FF2B5EF4-FFF2-40B4-BE49-F238E27FC236}">
                <a16:creationId xmlns:a16="http://schemas.microsoft.com/office/drawing/2014/main" id="{3CF14629-AB5B-984E-A318-7EA17F0B9097}"/>
              </a:ext>
            </a:extLst>
          </p:cNvPr>
          <p:cNvSpPr>
            <a:spLocks noGrp="1"/>
          </p:cNvSpPr>
          <p:nvPr>
            <p:ph type="body" sz="quarter" idx="18" hasCustomPrompt="1"/>
          </p:nvPr>
        </p:nvSpPr>
        <p:spPr>
          <a:xfrm>
            <a:off x="224940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4" name="Text Placeholder 44">
            <a:extLst>
              <a:ext uri="{FF2B5EF4-FFF2-40B4-BE49-F238E27FC236}">
                <a16:creationId xmlns:a16="http://schemas.microsoft.com/office/drawing/2014/main" id="{BBFE49E9-B141-3D47-9398-0DDD0F0D83D1}"/>
              </a:ext>
            </a:extLst>
          </p:cNvPr>
          <p:cNvSpPr>
            <a:spLocks noGrp="1"/>
          </p:cNvSpPr>
          <p:nvPr>
            <p:ph type="body" sz="quarter" idx="19" hasCustomPrompt="1"/>
          </p:nvPr>
        </p:nvSpPr>
        <p:spPr>
          <a:xfrm>
            <a:off x="385260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5" name="Text Placeholder 44">
            <a:extLst>
              <a:ext uri="{FF2B5EF4-FFF2-40B4-BE49-F238E27FC236}">
                <a16:creationId xmlns:a16="http://schemas.microsoft.com/office/drawing/2014/main" id="{FCBE7CB2-17D5-E842-A03F-931F7C6E8751}"/>
              </a:ext>
            </a:extLst>
          </p:cNvPr>
          <p:cNvSpPr>
            <a:spLocks noGrp="1"/>
          </p:cNvSpPr>
          <p:nvPr>
            <p:ph type="body" sz="quarter" idx="20" hasCustomPrompt="1"/>
          </p:nvPr>
        </p:nvSpPr>
        <p:spPr>
          <a:xfrm>
            <a:off x="385260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6" name="Text Placeholder 44">
            <a:extLst>
              <a:ext uri="{FF2B5EF4-FFF2-40B4-BE49-F238E27FC236}">
                <a16:creationId xmlns:a16="http://schemas.microsoft.com/office/drawing/2014/main" id="{461EDAE5-E6ED-A043-93AA-185F4871F1BC}"/>
              </a:ext>
            </a:extLst>
          </p:cNvPr>
          <p:cNvSpPr>
            <a:spLocks noGrp="1"/>
          </p:cNvSpPr>
          <p:nvPr>
            <p:ph type="body" sz="quarter" idx="21" hasCustomPrompt="1"/>
          </p:nvPr>
        </p:nvSpPr>
        <p:spPr>
          <a:xfrm>
            <a:off x="5455801"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7" name="Text Placeholder 44">
            <a:extLst>
              <a:ext uri="{FF2B5EF4-FFF2-40B4-BE49-F238E27FC236}">
                <a16:creationId xmlns:a16="http://schemas.microsoft.com/office/drawing/2014/main" id="{0F86C7F8-F039-D043-AA60-10FE53B6E3FC}"/>
              </a:ext>
            </a:extLst>
          </p:cNvPr>
          <p:cNvSpPr>
            <a:spLocks noGrp="1"/>
          </p:cNvSpPr>
          <p:nvPr>
            <p:ph type="body" sz="quarter" idx="22" hasCustomPrompt="1"/>
          </p:nvPr>
        </p:nvSpPr>
        <p:spPr>
          <a:xfrm>
            <a:off x="5455801"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8" name="Text Placeholder 44">
            <a:extLst>
              <a:ext uri="{FF2B5EF4-FFF2-40B4-BE49-F238E27FC236}">
                <a16:creationId xmlns:a16="http://schemas.microsoft.com/office/drawing/2014/main" id="{4219F801-BDC2-4B42-BD66-89028F02289C}"/>
              </a:ext>
            </a:extLst>
          </p:cNvPr>
          <p:cNvSpPr>
            <a:spLocks noGrp="1"/>
          </p:cNvSpPr>
          <p:nvPr>
            <p:ph type="body" sz="quarter" idx="23" hasCustomPrompt="1"/>
          </p:nvPr>
        </p:nvSpPr>
        <p:spPr>
          <a:xfrm>
            <a:off x="706565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9" name="Text Placeholder 44">
            <a:extLst>
              <a:ext uri="{FF2B5EF4-FFF2-40B4-BE49-F238E27FC236}">
                <a16:creationId xmlns:a16="http://schemas.microsoft.com/office/drawing/2014/main" id="{9A171D23-136C-9C49-9772-F24667D27FF1}"/>
              </a:ext>
            </a:extLst>
          </p:cNvPr>
          <p:cNvSpPr>
            <a:spLocks noGrp="1"/>
          </p:cNvSpPr>
          <p:nvPr>
            <p:ph type="body" sz="quarter" idx="24" hasCustomPrompt="1"/>
          </p:nvPr>
        </p:nvSpPr>
        <p:spPr>
          <a:xfrm>
            <a:off x="706565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Tree>
    <p:extLst>
      <p:ext uri="{BB962C8B-B14F-4D97-AF65-F5344CB8AC3E}">
        <p14:creationId xmlns:p14="http://schemas.microsoft.com/office/powerpoint/2010/main" val="390849990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Generic Content with Ic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D2E8E-580C-AC49-8B75-E7FB619962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17520" y="0"/>
            <a:ext cx="6126480" cy="5143500"/>
          </a:xfrm>
          <a:prstGeom prst="rect">
            <a:avLst/>
          </a:prstGeom>
        </p:spPr>
      </p:pic>
      <p:sp>
        <p:nvSpPr>
          <p:cNvPr id="4" name="Google Shape;2713;p510">
            <a:extLst>
              <a:ext uri="{FF2B5EF4-FFF2-40B4-BE49-F238E27FC236}">
                <a16:creationId xmlns:a16="http://schemas.microsoft.com/office/drawing/2014/main" id="{C7860DC5-5C48-7B42-B226-3A7160C41256}"/>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5" name="TextBox 4">
            <a:extLst>
              <a:ext uri="{FF2B5EF4-FFF2-40B4-BE49-F238E27FC236}">
                <a16:creationId xmlns:a16="http://schemas.microsoft.com/office/drawing/2014/main" id="{948C9051-52F4-9D42-BF74-741221FF2BAD}"/>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1C98CD09-C1E9-E94B-A877-350E3695B6A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98B08550-EE23-CC48-98DF-F2215252D51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20" name="Text Placeholder 44">
            <a:extLst>
              <a:ext uri="{FF2B5EF4-FFF2-40B4-BE49-F238E27FC236}">
                <a16:creationId xmlns:a16="http://schemas.microsoft.com/office/drawing/2014/main" id="{71292471-EBF5-A74F-8DE2-7C251CC97DD4}"/>
              </a:ext>
            </a:extLst>
          </p:cNvPr>
          <p:cNvSpPr>
            <a:spLocks noGrp="1"/>
          </p:cNvSpPr>
          <p:nvPr>
            <p:ph type="body" sz="quarter" idx="11" hasCustomPrompt="1"/>
          </p:nvPr>
        </p:nvSpPr>
        <p:spPr>
          <a:xfrm>
            <a:off x="101750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one</a:t>
            </a:r>
          </a:p>
        </p:txBody>
      </p:sp>
      <p:sp>
        <p:nvSpPr>
          <p:cNvPr id="21" name="Text Placeholder 44">
            <a:extLst>
              <a:ext uri="{FF2B5EF4-FFF2-40B4-BE49-F238E27FC236}">
                <a16:creationId xmlns:a16="http://schemas.microsoft.com/office/drawing/2014/main" id="{1855BE22-04CF-7B41-A272-BC0377A5AA8F}"/>
              </a:ext>
            </a:extLst>
          </p:cNvPr>
          <p:cNvSpPr>
            <a:spLocks noGrp="1"/>
          </p:cNvSpPr>
          <p:nvPr>
            <p:ph type="body" sz="quarter" idx="12" hasCustomPrompt="1"/>
          </p:nvPr>
        </p:nvSpPr>
        <p:spPr>
          <a:xfrm>
            <a:off x="101750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two</a:t>
            </a:r>
          </a:p>
        </p:txBody>
      </p:sp>
      <p:sp>
        <p:nvSpPr>
          <p:cNvPr id="22" name="Text Placeholder 44">
            <a:extLst>
              <a:ext uri="{FF2B5EF4-FFF2-40B4-BE49-F238E27FC236}">
                <a16:creationId xmlns:a16="http://schemas.microsoft.com/office/drawing/2014/main" id="{D9DE5A00-5996-B34C-A04D-CBF7B08E637C}"/>
              </a:ext>
            </a:extLst>
          </p:cNvPr>
          <p:cNvSpPr>
            <a:spLocks noGrp="1"/>
          </p:cNvSpPr>
          <p:nvPr>
            <p:ph type="body" sz="quarter" idx="13" hasCustomPrompt="1"/>
          </p:nvPr>
        </p:nvSpPr>
        <p:spPr>
          <a:xfrm>
            <a:off x="101750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three</a:t>
            </a:r>
          </a:p>
        </p:txBody>
      </p:sp>
      <p:sp>
        <p:nvSpPr>
          <p:cNvPr id="25" name="Text Placeholder 44">
            <a:extLst>
              <a:ext uri="{FF2B5EF4-FFF2-40B4-BE49-F238E27FC236}">
                <a16:creationId xmlns:a16="http://schemas.microsoft.com/office/drawing/2014/main" id="{724D3A85-3449-B74C-8E20-09B1C7FB403F}"/>
              </a:ext>
            </a:extLst>
          </p:cNvPr>
          <p:cNvSpPr>
            <a:spLocks noGrp="1"/>
          </p:cNvSpPr>
          <p:nvPr>
            <p:ph type="body" sz="quarter" idx="14" hasCustomPrompt="1"/>
          </p:nvPr>
        </p:nvSpPr>
        <p:spPr>
          <a:xfrm>
            <a:off x="344543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four</a:t>
            </a:r>
          </a:p>
        </p:txBody>
      </p:sp>
      <p:sp>
        <p:nvSpPr>
          <p:cNvPr id="26" name="Text Placeholder 44">
            <a:extLst>
              <a:ext uri="{FF2B5EF4-FFF2-40B4-BE49-F238E27FC236}">
                <a16:creationId xmlns:a16="http://schemas.microsoft.com/office/drawing/2014/main" id="{43357434-C5BD-6D4E-B82B-5A7C367359A9}"/>
              </a:ext>
            </a:extLst>
          </p:cNvPr>
          <p:cNvSpPr>
            <a:spLocks noGrp="1"/>
          </p:cNvSpPr>
          <p:nvPr>
            <p:ph type="body" sz="quarter" idx="15" hasCustomPrompt="1"/>
          </p:nvPr>
        </p:nvSpPr>
        <p:spPr>
          <a:xfrm>
            <a:off x="344543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five</a:t>
            </a:r>
          </a:p>
        </p:txBody>
      </p:sp>
      <p:sp>
        <p:nvSpPr>
          <p:cNvPr id="27" name="Text Placeholder 44">
            <a:extLst>
              <a:ext uri="{FF2B5EF4-FFF2-40B4-BE49-F238E27FC236}">
                <a16:creationId xmlns:a16="http://schemas.microsoft.com/office/drawing/2014/main" id="{95C712AC-7AB7-7D45-9D6D-3BEDDA7D5F1D}"/>
              </a:ext>
            </a:extLst>
          </p:cNvPr>
          <p:cNvSpPr>
            <a:spLocks noGrp="1"/>
          </p:cNvSpPr>
          <p:nvPr>
            <p:ph type="body" sz="quarter" idx="16" hasCustomPrompt="1"/>
          </p:nvPr>
        </p:nvSpPr>
        <p:spPr>
          <a:xfrm>
            <a:off x="344543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six</a:t>
            </a:r>
          </a:p>
        </p:txBody>
      </p:sp>
    </p:spTree>
    <p:extLst>
      <p:ext uri="{BB962C8B-B14F-4D97-AF65-F5344CB8AC3E}">
        <p14:creationId xmlns:p14="http://schemas.microsoft.com/office/powerpoint/2010/main" val="189954525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673162" y="615110"/>
            <a:ext cx="3599068"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5" name="Title 1">
            <a:extLst>
              <a:ext uri="{FF2B5EF4-FFF2-40B4-BE49-F238E27FC236}">
                <a16:creationId xmlns:a16="http://schemas.microsoft.com/office/drawing/2014/main" id="{A631AF60-64D1-1047-90A2-C556AC4F65D1}"/>
              </a:ext>
            </a:extLst>
          </p:cNvPr>
          <p:cNvSpPr txBox="1">
            <a:spLocks/>
          </p:cNvSpPr>
          <p:nvPr userDrawn="1"/>
        </p:nvSpPr>
        <p:spPr>
          <a:xfrm>
            <a:off x="10179424" y="3468199"/>
            <a:ext cx="2106226" cy="4842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1400">
              <a:solidFill>
                <a:schemeClr val="bg1"/>
              </a:solidFill>
              <a:latin typeface="Helvetica" charset="0"/>
              <a:ea typeface="Helvetica" charset="0"/>
              <a:cs typeface="Helvetica" charset="0"/>
            </a:endParaRPr>
          </a:p>
        </p:txBody>
      </p:sp>
      <p:sp>
        <p:nvSpPr>
          <p:cNvPr id="7" name="Title 1">
            <a:extLst>
              <a:ext uri="{FF2B5EF4-FFF2-40B4-BE49-F238E27FC236}">
                <a16:creationId xmlns:a16="http://schemas.microsoft.com/office/drawing/2014/main" id="{0373A67B-CB06-534B-B11C-A193B4DE0E60}"/>
              </a:ext>
            </a:extLst>
          </p:cNvPr>
          <p:cNvSpPr txBox="1">
            <a:spLocks/>
          </p:cNvSpPr>
          <p:nvPr userDrawn="1"/>
        </p:nvSpPr>
        <p:spPr>
          <a:xfrm>
            <a:off x="7551570" y="4568081"/>
            <a:ext cx="5764585" cy="26923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600" baseline="30000">
                <a:solidFill>
                  <a:schemeClr val="bg1"/>
                </a:solidFill>
                <a:latin typeface="Helvetica" charset="0"/>
                <a:ea typeface="Helvetica" charset="0"/>
                <a:cs typeface="Helvetica" charset="0"/>
              </a:rPr>
              <a:t>1 </a:t>
            </a:r>
            <a:r>
              <a:rPr lang="en-US" sz="600">
                <a:solidFill>
                  <a:schemeClr val="bg1"/>
                </a:solidFill>
                <a:latin typeface="Helvetica" charset="0"/>
                <a:ea typeface="Helvetica" charset="0"/>
                <a:cs typeface="Helvetica" charset="0"/>
              </a:rPr>
              <a:t>Campus Computing Survey 2018</a:t>
            </a:r>
          </a:p>
        </p:txBody>
      </p:sp>
      <p:sp>
        <p:nvSpPr>
          <p:cNvPr id="24" name="Text Placeholder 29">
            <a:extLst>
              <a:ext uri="{FF2B5EF4-FFF2-40B4-BE49-F238E27FC236}">
                <a16:creationId xmlns:a16="http://schemas.microsoft.com/office/drawing/2014/main" id="{5848B51E-C0E4-DA49-A4CE-C716CC46AAA6}"/>
              </a:ext>
            </a:extLst>
          </p:cNvPr>
          <p:cNvSpPr>
            <a:spLocks noGrp="1"/>
          </p:cNvSpPr>
          <p:nvPr>
            <p:ph type="body" sz="quarter" idx="14" hasCustomPrompt="1"/>
          </p:nvPr>
        </p:nvSpPr>
        <p:spPr>
          <a:xfrm>
            <a:off x="1723327" y="2511705"/>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5" name="Text Placeholder 29">
            <a:extLst>
              <a:ext uri="{FF2B5EF4-FFF2-40B4-BE49-F238E27FC236}">
                <a16:creationId xmlns:a16="http://schemas.microsoft.com/office/drawing/2014/main" id="{8A624064-57B4-374F-BF2D-3B4D5BF9111E}"/>
              </a:ext>
            </a:extLst>
          </p:cNvPr>
          <p:cNvSpPr>
            <a:spLocks noGrp="1"/>
          </p:cNvSpPr>
          <p:nvPr>
            <p:ph type="body" sz="quarter" idx="15" hasCustomPrompt="1"/>
          </p:nvPr>
        </p:nvSpPr>
        <p:spPr>
          <a:xfrm>
            <a:off x="1723327" y="3566114"/>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6" name="Text Placeholder 29">
            <a:extLst>
              <a:ext uri="{FF2B5EF4-FFF2-40B4-BE49-F238E27FC236}">
                <a16:creationId xmlns:a16="http://schemas.microsoft.com/office/drawing/2014/main" id="{C86D4A09-3258-2348-AA30-9161EA5D6E88}"/>
              </a:ext>
            </a:extLst>
          </p:cNvPr>
          <p:cNvSpPr>
            <a:spLocks noGrp="1"/>
          </p:cNvSpPr>
          <p:nvPr>
            <p:ph type="body" sz="quarter" idx="16" hasCustomPrompt="1"/>
          </p:nvPr>
        </p:nvSpPr>
        <p:spPr>
          <a:xfrm>
            <a:off x="680604" y="1223104"/>
            <a:ext cx="2739769" cy="572669"/>
          </a:xfrm>
          <a:prstGeom prst="rect">
            <a:avLst/>
          </a:prstGeom>
        </p:spPr>
        <p:txBody>
          <a:bodyPr anchor="t"/>
          <a:lstStyle>
            <a:lvl1pPr marL="0" indent="0" algn="l">
              <a:lnSpc>
                <a:spcPct val="100000"/>
              </a:lnSpc>
              <a:buNone/>
              <a:defRPr sz="1500" b="0">
                <a:solidFill>
                  <a:schemeClr val="tx1">
                    <a:lumMod val="65000"/>
                    <a:lumOff val="35000"/>
                  </a:schemeClr>
                </a:solidFill>
              </a:defRPr>
            </a:lvl1pPr>
          </a:lstStyle>
          <a:p>
            <a:pPr lvl="0"/>
            <a:r>
              <a:rPr lang="en-CA"/>
              <a:t>Sub Head</a:t>
            </a:r>
          </a:p>
        </p:txBody>
      </p:sp>
      <p:sp>
        <p:nvSpPr>
          <p:cNvPr id="28" name="Text Placeholder 29">
            <a:extLst>
              <a:ext uri="{FF2B5EF4-FFF2-40B4-BE49-F238E27FC236}">
                <a16:creationId xmlns:a16="http://schemas.microsoft.com/office/drawing/2014/main" id="{DE5DAB25-83A5-AB46-B84B-86B087687015}"/>
              </a:ext>
            </a:extLst>
          </p:cNvPr>
          <p:cNvSpPr>
            <a:spLocks noGrp="1"/>
          </p:cNvSpPr>
          <p:nvPr>
            <p:ph type="body" sz="quarter" idx="17" hasCustomPrompt="1"/>
          </p:nvPr>
        </p:nvSpPr>
        <p:spPr>
          <a:xfrm>
            <a:off x="4636346" y="123587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0" name="Text Placeholder 29">
            <a:extLst>
              <a:ext uri="{FF2B5EF4-FFF2-40B4-BE49-F238E27FC236}">
                <a16:creationId xmlns:a16="http://schemas.microsoft.com/office/drawing/2014/main" id="{2A2D4DE8-E211-F542-BC22-5F9E88EAEB96}"/>
              </a:ext>
            </a:extLst>
          </p:cNvPr>
          <p:cNvSpPr>
            <a:spLocks noGrp="1"/>
          </p:cNvSpPr>
          <p:nvPr>
            <p:ph type="body" sz="quarter" idx="18" hasCustomPrompt="1"/>
          </p:nvPr>
        </p:nvSpPr>
        <p:spPr>
          <a:xfrm>
            <a:off x="6207942" y="279899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1" name="Text Placeholder 29">
            <a:extLst>
              <a:ext uri="{FF2B5EF4-FFF2-40B4-BE49-F238E27FC236}">
                <a16:creationId xmlns:a16="http://schemas.microsoft.com/office/drawing/2014/main" id="{38F04E09-E0FA-9C4B-A5A7-6D5606FECEF2}"/>
              </a:ext>
            </a:extLst>
          </p:cNvPr>
          <p:cNvSpPr>
            <a:spLocks noGrp="1"/>
          </p:cNvSpPr>
          <p:nvPr>
            <p:ph type="body" sz="quarter" idx="19" hasCustomPrompt="1"/>
          </p:nvPr>
        </p:nvSpPr>
        <p:spPr>
          <a:xfrm>
            <a:off x="166937" y="4611077"/>
            <a:ext cx="3397628" cy="183245"/>
          </a:xfrm>
          <a:prstGeom prst="rect">
            <a:avLst/>
          </a:prstGeom>
        </p:spPr>
        <p:txBody>
          <a:bodyPr anchor="ctr"/>
          <a:lstStyle>
            <a:lvl1pPr marL="0" indent="0" algn="l">
              <a:lnSpc>
                <a:spcPct val="100000"/>
              </a:lnSpc>
              <a:buNone/>
              <a:defRPr sz="750" b="0">
                <a:solidFill>
                  <a:schemeClr val="bg1">
                    <a:lumMod val="75000"/>
                  </a:schemeClr>
                </a:solidFill>
              </a:defRPr>
            </a:lvl1pPr>
          </a:lstStyle>
          <a:p>
            <a:pPr lvl="0"/>
            <a:r>
              <a:rPr lang="en-CA"/>
              <a:t>Source:</a:t>
            </a:r>
          </a:p>
        </p:txBody>
      </p:sp>
    </p:spTree>
    <p:extLst>
      <p:ext uri="{BB962C8B-B14F-4D97-AF65-F5344CB8AC3E}">
        <p14:creationId xmlns:p14="http://schemas.microsoft.com/office/powerpoint/2010/main" val="332695074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ustomer Quote - Celest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0B72C3"/>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208465120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ustomer Quote - Fluorit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24AC7"/>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164730842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ustomer Quote - Tourmal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F2A75"/>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336770868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ustomer Quote - Image">
    <p:spTree>
      <p:nvGrpSpPr>
        <p:cNvPr id="1" name=""/>
        <p:cNvGrpSpPr/>
        <p:nvPr/>
      </p:nvGrpSpPr>
      <p:grpSpPr>
        <a:xfrm>
          <a:off x="0" y="0"/>
          <a:ext cx="0" cy="0"/>
          <a:chOff x="0" y="0"/>
          <a:chExt cx="0" cy="0"/>
        </a:xfrm>
      </p:grpSpPr>
      <p:pic>
        <p:nvPicPr>
          <p:cNvPr id="3" name="Picture 2" descr="A small child sitting on a bed&#10;&#10;Description generated with high confidence">
            <a:extLst>
              <a:ext uri="{FF2B5EF4-FFF2-40B4-BE49-F238E27FC236}">
                <a16:creationId xmlns:a16="http://schemas.microsoft.com/office/drawing/2014/main" id="{BB8F082E-9916-2A4B-8F6D-4E105EB25E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846716" cy="5143501"/>
          </a:xfrm>
          <a:prstGeom prst="rect">
            <a:avLst/>
          </a:prstGeom>
        </p:spPr>
      </p:pic>
      <p:sp>
        <p:nvSpPr>
          <p:cNvPr id="5" name="Freeform 4">
            <a:extLst>
              <a:ext uri="{FF2B5EF4-FFF2-40B4-BE49-F238E27FC236}">
                <a16:creationId xmlns:a16="http://schemas.microsoft.com/office/drawing/2014/main" id="{E0FFA5AE-F0E9-024D-B79C-9E57F6040118}"/>
              </a:ext>
            </a:extLst>
          </p:cNvPr>
          <p:cNvSpPr/>
          <p:nvPr userDrawn="1"/>
        </p:nvSpPr>
        <p:spPr>
          <a:xfrm flipV="1">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5B63F6C7-E876-6E44-9242-C0BD53147DF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
        <p:nvSpPr>
          <p:cNvPr id="7" name="TextBox 6">
            <a:extLst>
              <a:ext uri="{FF2B5EF4-FFF2-40B4-BE49-F238E27FC236}">
                <a16:creationId xmlns:a16="http://schemas.microsoft.com/office/drawing/2014/main" id="{169A9A4B-13A7-C04B-A7EE-4622885F4C52}"/>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ext Placeholder 29">
            <a:extLst>
              <a:ext uri="{FF2B5EF4-FFF2-40B4-BE49-F238E27FC236}">
                <a16:creationId xmlns:a16="http://schemas.microsoft.com/office/drawing/2014/main" id="{251E03B7-D89B-864E-BFE4-7F3DFAE360CD}"/>
              </a:ext>
            </a:extLst>
          </p:cNvPr>
          <p:cNvSpPr>
            <a:spLocks noGrp="1"/>
          </p:cNvSpPr>
          <p:nvPr>
            <p:ph type="body" sz="quarter" idx="15" hasCustomPrompt="1"/>
          </p:nvPr>
        </p:nvSpPr>
        <p:spPr>
          <a:xfrm>
            <a:off x="4894007" y="1336424"/>
            <a:ext cx="3321302" cy="1376521"/>
          </a:xfrm>
          <a:prstGeom prst="rect">
            <a:avLst/>
          </a:prstGeom>
        </p:spPr>
        <p:txBody>
          <a:bodyPr/>
          <a:lstStyle>
            <a:lvl1pPr marL="0" indent="0" algn="l">
              <a:lnSpc>
                <a:spcPct val="100000"/>
              </a:lnSpc>
              <a:spcBef>
                <a:spcPts val="0"/>
              </a:spcBef>
              <a:buNone/>
              <a:defRPr sz="1500" b="0">
                <a:solidFill>
                  <a:srgbClr val="565A5C"/>
                </a:solidFill>
              </a:defRPr>
            </a:lvl1pPr>
          </a:lstStyle>
          <a:p>
            <a:pPr lvl="0"/>
            <a:r>
              <a:rPr lang="en-CA"/>
              <a:t>“Quote”</a:t>
            </a:r>
          </a:p>
        </p:txBody>
      </p:sp>
      <p:sp>
        <p:nvSpPr>
          <p:cNvPr id="12" name="Text Placeholder 29">
            <a:extLst>
              <a:ext uri="{FF2B5EF4-FFF2-40B4-BE49-F238E27FC236}">
                <a16:creationId xmlns:a16="http://schemas.microsoft.com/office/drawing/2014/main" id="{7E97A69D-781F-6E47-A8B5-3EAA758ABF58}"/>
              </a:ext>
            </a:extLst>
          </p:cNvPr>
          <p:cNvSpPr>
            <a:spLocks noGrp="1"/>
          </p:cNvSpPr>
          <p:nvPr>
            <p:ph type="body" sz="quarter" idx="20" hasCustomPrompt="1"/>
          </p:nvPr>
        </p:nvSpPr>
        <p:spPr>
          <a:xfrm>
            <a:off x="4894006" y="2712945"/>
            <a:ext cx="3321302" cy="793355"/>
          </a:xfrm>
          <a:prstGeom prst="rect">
            <a:avLst/>
          </a:prstGeom>
        </p:spPr>
        <p:txBody>
          <a:bodyPr/>
          <a:lstStyle>
            <a:lvl1pPr marL="0" indent="0" algn="r">
              <a:lnSpc>
                <a:spcPct val="100000"/>
              </a:lnSpc>
              <a:spcBef>
                <a:spcPts val="0"/>
              </a:spcBef>
              <a:buNone/>
              <a:defRPr sz="1200" b="0" i="1">
                <a:solidFill>
                  <a:srgbClr val="565A5C"/>
                </a:solidFill>
              </a:defRPr>
            </a:lvl1pPr>
          </a:lstStyle>
          <a:p>
            <a:pPr lvl="0"/>
            <a:r>
              <a:rPr lang="en-CA"/>
              <a:t>Name</a:t>
            </a:r>
          </a:p>
          <a:p>
            <a:pPr lvl="0"/>
            <a:r>
              <a:rPr lang="en-CA"/>
              <a:t>Title</a:t>
            </a:r>
          </a:p>
          <a:p>
            <a:pPr lvl="0"/>
            <a:r>
              <a:rPr lang="en-CA"/>
              <a:t>Organization</a:t>
            </a:r>
          </a:p>
        </p:txBody>
      </p:sp>
      <p:sp>
        <p:nvSpPr>
          <p:cNvPr id="15" name="Picture Placeholder 14">
            <a:extLst>
              <a:ext uri="{FF2B5EF4-FFF2-40B4-BE49-F238E27FC236}">
                <a16:creationId xmlns:a16="http://schemas.microsoft.com/office/drawing/2014/main" id="{0D87094E-7606-734A-A028-68F792CC9825}"/>
              </a:ext>
            </a:extLst>
          </p:cNvPr>
          <p:cNvSpPr>
            <a:spLocks noGrp="1"/>
          </p:cNvSpPr>
          <p:nvPr>
            <p:ph type="pic" sz="quarter" idx="21" hasCustomPrompt="1"/>
          </p:nvPr>
        </p:nvSpPr>
        <p:spPr>
          <a:xfrm>
            <a:off x="6767512" y="3519487"/>
            <a:ext cx="1447800" cy="757238"/>
          </a:xfrm>
          <a:prstGeom prst="rect">
            <a:avLst/>
          </a:prstGeom>
        </p:spPr>
        <p:txBody>
          <a:bodyPr anchor="ctr"/>
          <a:lstStyle>
            <a:lvl1pPr marL="0" indent="0" algn="ctr">
              <a:buNone/>
              <a:defRPr sz="1350" i="1">
                <a:solidFill>
                  <a:schemeClr val="bg1">
                    <a:lumMod val="65000"/>
                  </a:schemeClr>
                </a:solidFill>
              </a:defRPr>
            </a:lvl1pPr>
          </a:lstStyle>
          <a:p>
            <a:r>
              <a:rPr lang="en-CA"/>
              <a:t>Logo if available</a:t>
            </a:r>
          </a:p>
        </p:txBody>
      </p:sp>
    </p:spTree>
    <p:extLst>
      <p:ext uri="{BB962C8B-B14F-4D97-AF65-F5344CB8AC3E}">
        <p14:creationId xmlns:p14="http://schemas.microsoft.com/office/powerpoint/2010/main" val="273064155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Section Title - Amethys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98175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AFE3C-38A0-9D4B-8542-1AADDD8DDC0A}"/>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B7CC082-DFDC-4147-B496-D3F04DE718FC}"/>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D36746B-FAE8-D448-9D5D-BC5CFCB83D28}"/>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2C379B-AF98-2C4C-8D26-F442B8429586}"/>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394E1E9-6AAE-C245-AF9D-FC8AF907C1AC}"/>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D113B7-C371-D244-8DDC-1D1428D89DA6}"/>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8" name="Footer Placeholder 7">
            <a:extLst>
              <a:ext uri="{FF2B5EF4-FFF2-40B4-BE49-F238E27FC236}">
                <a16:creationId xmlns:a16="http://schemas.microsoft.com/office/drawing/2014/main" id="{6F0A2CA8-C4B4-DE47-B3C1-27BA0907F5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68A958-231D-AA48-8BCB-75F4F7EE7BAA}"/>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9478296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ub-section Title - Amethys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121155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General Conten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2710790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creensho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362073510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ontent - Amethys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AE06BDD-7794-C140-9856-9787C015710D}"/>
              </a:ext>
            </a:extLst>
          </p:cNvPr>
          <p:cNvGrpSpPr/>
          <p:nvPr userDrawn="1"/>
        </p:nvGrpSpPr>
        <p:grpSpPr>
          <a:xfrm>
            <a:off x="4572245" y="852013"/>
            <a:ext cx="4570598" cy="4301356"/>
            <a:chOff x="6096326" y="1136017"/>
            <a:chExt cx="6094131" cy="5735141"/>
          </a:xfrm>
        </p:grpSpPr>
        <p:pic>
          <p:nvPicPr>
            <p:cNvPr id="4" name="Picture 2" descr="A screenshot of a cell phone&#10;&#10;Description generated with very high confidence">
              <a:extLst>
                <a:ext uri="{FF2B5EF4-FFF2-40B4-BE49-F238E27FC236}">
                  <a16:creationId xmlns:a16="http://schemas.microsoft.com/office/drawing/2014/main" id="{AA666C1B-D1DF-B64F-B1BA-2B58FE80766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5" r="15980" b="7010"/>
            <a:stretch/>
          </p:blipFill>
          <p:spPr>
            <a:xfrm>
              <a:off x="6096326" y="1136017"/>
              <a:ext cx="6094131" cy="5735141"/>
            </a:xfrm>
            <a:prstGeom prst="rect">
              <a:avLst/>
            </a:prstGeom>
          </p:spPr>
        </p:pic>
        <p:sp>
          <p:nvSpPr>
            <p:cNvPr id="5" name="Rectangle 4">
              <a:extLst>
                <a:ext uri="{FF2B5EF4-FFF2-40B4-BE49-F238E27FC236}">
                  <a16:creationId xmlns:a16="http://schemas.microsoft.com/office/drawing/2014/main" id="{DB777375-CA18-9646-863F-FC1149C24D9D}"/>
                </a:ext>
              </a:extLst>
            </p:cNvPr>
            <p:cNvSpPr/>
            <p:nvPr/>
          </p:nvSpPr>
          <p:spPr>
            <a:xfrm>
              <a:off x="11737908" y="1580370"/>
              <a:ext cx="135115" cy="1309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a:extLst>
                <a:ext uri="{FF2B5EF4-FFF2-40B4-BE49-F238E27FC236}">
                  <a16:creationId xmlns:a16="http://schemas.microsoft.com/office/drawing/2014/main" id="{AA65BB58-51FC-454D-AD06-4540C7DF2600}"/>
                </a:ext>
              </a:extLst>
            </p:cNvPr>
            <p:cNvSpPr/>
            <p:nvPr/>
          </p:nvSpPr>
          <p:spPr>
            <a:xfrm>
              <a:off x="10288335" y="3938094"/>
              <a:ext cx="195753" cy="137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pic>
        <p:nvPicPr>
          <p:cNvPr id="12" name="Picture 11">
            <a:extLst>
              <a:ext uri="{FF2B5EF4-FFF2-40B4-BE49-F238E27FC236}">
                <a16:creationId xmlns:a16="http://schemas.microsoft.com/office/drawing/2014/main" id="{47E129F7-55D7-4AC8-A51F-C05E30862E01}"/>
              </a:ext>
            </a:extLst>
          </p:cNvPr>
          <p:cNvPicPr>
            <a:picLocks noChangeAspect="1"/>
          </p:cNvPicPr>
          <p:nvPr userDrawn="1"/>
        </p:nvPicPr>
        <p:blipFill rotWithShape="1">
          <a:blip r:embed="rId3"/>
          <a:srcRect l="3573" t="1" b="26776"/>
          <a:stretch/>
        </p:blipFill>
        <p:spPr>
          <a:xfrm>
            <a:off x="4885141" y="1156402"/>
            <a:ext cx="4257702" cy="2849813"/>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AFA1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358353852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Section Title - Celestine">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55876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ub-section Title - Celestine">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75477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General Conten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3056186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creensho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240035431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ontent - Celestin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3693E4-9E68-3347-B6FC-E3901E36D4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6428" y="0"/>
            <a:ext cx="7877573" cy="5146152"/>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3482974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Section Title - Cinnabar">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23739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3DDF-98C9-9A4E-A1D8-9D88B5A37FA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68B93A6-D16C-AC47-AC0D-16D1F5C9765A}"/>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4" name="Footer Placeholder 3">
            <a:extLst>
              <a:ext uri="{FF2B5EF4-FFF2-40B4-BE49-F238E27FC236}">
                <a16:creationId xmlns:a16="http://schemas.microsoft.com/office/drawing/2014/main" id="{76E37C75-66F6-6C45-8900-FBED9300C7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986456-C188-CC4E-82DE-FCA596C62DDE}"/>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97454785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Sub-section Title - Cinnabar">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23994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General Conten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8221444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Screensho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99075513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ontent - Cinnabar">
    <p:spTree>
      <p:nvGrpSpPr>
        <p:cNvPr id="1" name=""/>
        <p:cNvGrpSpPr/>
        <p:nvPr/>
      </p:nvGrpSpPr>
      <p:grpSpPr>
        <a:xfrm>
          <a:off x="0" y="0"/>
          <a:ext cx="0" cy="0"/>
          <a:chOff x="0" y="0"/>
          <a:chExt cx="0" cy="0"/>
        </a:xfrm>
      </p:grpSpPr>
      <p:pic>
        <p:nvPicPr>
          <p:cNvPr id="16" name="Picture 2" descr="https://assets.d2l.com/wp-content/uploads/2017/01/Daylight-K12-devices-solution.png">
            <a:extLst>
              <a:ext uri="{FF2B5EF4-FFF2-40B4-BE49-F238E27FC236}">
                <a16:creationId xmlns:a16="http://schemas.microsoft.com/office/drawing/2014/main" id="{3668195C-70BC-456D-990A-DE0E1746B14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97" t="545" r="20006" b="-545"/>
          <a:stretch/>
        </p:blipFill>
        <p:spPr bwMode="auto">
          <a:xfrm>
            <a:off x="3306652" y="484229"/>
            <a:ext cx="6119189" cy="41209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EC17B986-38D4-4399-98A7-F7E7C88F1618}"/>
              </a:ext>
            </a:extLst>
          </p:cNvPr>
          <p:cNvPicPr>
            <a:picLocks noChangeAspect="1"/>
          </p:cNvPicPr>
          <p:nvPr userDrawn="1"/>
        </p:nvPicPr>
        <p:blipFill rotWithShape="1">
          <a:blip r:embed="rId3"/>
          <a:srcRect l="3573" t="1" b="26776"/>
          <a:stretch/>
        </p:blipFill>
        <p:spPr>
          <a:xfrm>
            <a:off x="4640802" y="1146844"/>
            <a:ext cx="4257702" cy="2849813"/>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409380703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Section Title - Peridot">
    <p:bg>
      <p:bgPr>
        <a:solidFill>
          <a:srgbClr val="8CCD5A"/>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80002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Sub-section Title - Perido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43473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General Conten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51219852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creensho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72611953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ontent - Perido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D35FE04-CB95-7C4C-B654-CE797EAAFA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16435" y="0"/>
            <a:ext cx="5927565" cy="5143500"/>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50950176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70"/>
        <p:cNvGrpSpPr/>
        <p:nvPr/>
      </p:nvGrpSpPr>
      <p:grpSpPr>
        <a:xfrm>
          <a:off x="0" y="0"/>
          <a:ext cx="0" cy="0"/>
          <a:chOff x="0" y="0"/>
          <a:chExt cx="0" cy="0"/>
        </a:xfrm>
      </p:grpSpPr>
    </p:spTree>
    <p:extLst>
      <p:ext uri="{BB962C8B-B14F-4D97-AF65-F5344CB8AC3E}">
        <p14:creationId xmlns:p14="http://schemas.microsoft.com/office/powerpoint/2010/main" val="125859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706897-76C6-454D-9FD2-7A5CCFBE90EE}"/>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3" name="Footer Placeholder 2">
            <a:extLst>
              <a:ext uri="{FF2B5EF4-FFF2-40B4-BE49-F238E27FC236}">
                <a16:creationId xmlns:a16="http://schemas.microsoft.com/office/drawing/2014/main" id="{3D722B63-6ABC-1A46-BB0C-6BC808EFFA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9C0B87-7954-384D-9F76-5BA093D289F9}"/>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54042209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9144002" cy="5150324"/>
          </a:xfrm>
          <a:prstGeom prst="rect">
            <a:avLst/>
          </a:prstGeom>
        </p:spPr>
      </p:pic>
      <p:sp>
        <p:nvSpPr>
          <p:cNvPr id="7" name="TextBox 6">
            <a:extLst>
              <a:ext uri="{FF2B5EF4-FFF2-40B4-BE49-F238E27FC236}">
                <a16:creationId xmlns:a16="http://schemas.microsoft.com/office/drawing/2014/main" id="{6EE211BA-63AC-F249-BE8E-48EAF4AEA345}"/>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itle 5">
            <a:extLst>
              <a:ext uri="{FF2B5EF4-FFF2-40B4-BE49-F238E27FC236}">
                <a16:creationId xmlns:a16="http://schemas.microsoft.com/office/drawing/2014/main" id="{6E574F06-AC48-A84C-836F-E9B98475AF25}"/>
              </a:ext>
            </a:extLst>
          </p:cNvPr>
          <p:cNvSpPr txBox="1">
            <a:spLocks/>
          </p:cNvSpPr>
          <p:nvPr userDrawn="1"/>
        </p:nvSpPr>
        <p:spPr>
          <a:xfrm>
            <a:off x="3465096" y="2923674"/>
            <a:ext cx="5186360" cy="681378"/>
          </a:xfrm>
          <a:prstGeom prst="rect">
            <a:avLst/>
          </a:prstGeom>
        </p:spPr>
        <p:txBody>
          <a:bodyPr anchor="b">
            <a:normAutofit/>
          </a:bodyPr>
          <a:lstStyle>
            <a:lvl1pPr algn="l" defTabSz="914377" rtl="0" eaLnBrk="1" latinLnBrk="0" hangingPunct="1">
              <a:lnSpc>
                <a:spcPct val="90000"/>
              </a:lnSpc>
              <a:spcBef>
                <a:spcPct val="0"/>
              </a:spcBef>
              <a:buNone/>
              <a:defRPr sz="4000" b="1" i="0" kern="1200" baseline="0">
                <a:solidFill>
                  <a:schemeClr val="accent1"/>
                </a:solidFill>
                <a:latin typeface="Helvetica" charset="0"/>
                <a:ea typeface="Helvetica" charset="0"/>
                <a:cs typeface="Helvetica" charset="0"/>
              </a:defRPr>
            </a:lvl1pPr>
          </a:lstStyle>
          <a:p>
            <a:pPr algn="r"/>
            <a:r>
              <a:rPr lang="en-US" sz="3300" b="0">
                <a:solidFill>
                  <a:srgbClr val="565A5C"/>
                </a:solidFill>
                <a:latin typeface="+mj-lt"/>
              </a:rPr>
              <a:t>Implementation Services</a:t>
            </a:r>
          </a:p>
        </p:txBody>
      </p:sp>
      <p:sp>
        <p:nvSpPr>
          <p:cNvPr id="12" name="Text Placeholder 1">
            <a:extLst>
              <a:ext uri="{FF2B5EF4-FFF2-40B4-BE49-F238E27FC236}">
                <a16:creationId xmlns:a16="http://schemas.microsoft.com/office/drawing/2014/main" id="{4EE20934-13F9-BB44-A380-B94203CB4712}"/>
              </a:ext>
            </a:extLst>
          </p:cNvPr>
          <p:cNvSpPr txBox="1">
            <a:spLocks/>
          </p:cNvSpPr>
          <p:nvPr userDrawn="1"/>
        </p:nvSpPr>
        <p:spPr>
          <a:xfrm>
            <a:off x="4860505" y="3883261"/>
            <a:ext cx="3790950" cy="4025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a:solidFill>
                  <a:schemeClr val="bg1"/>
                </a:solidFill>
                <a:latin typeface="Arial" panose="020B0604020202020204" pitchFamily="34" charset="0"/>
                <a:cs typeface="Arial" panose="020B0604020202020204" pitchFamily="34" charset="0"/>
              </a:rPr>
              <a:t>Prepare. Configure. Launch.</a:t>
            </a:r>
          </a:p>
          <a:p>
            <a:pPr marL="0" indent="0" algn="r">
              <a:buNone/>
            </a:pPr>
            <a:endParaRPr lang="en-US" sz="1800">
              <a:solidFill>
                <a:schemeClr val="bg1"/>
              </a:solidFill>
            </a:endParaRPr>
          </a:p>
        </p:txBody>
      </p:sp>
      <p:sp>
        <p:nvSpPr>
          <p:cNvPr id="13" name="Rectangle 12">
            <a:extLst>
              <a:ext uri="{FF2B5EF4-FFF2-40B4-BE49-F238E27FC236}">
                <a16:creationId xmlns:a16="http://schemas.microsoft.com/office/drawing/2014/main" id="{DE885B4D-B6AF-144A-B4E2-11C413366D04}"/>
              </a:ext>
            </a:extLst>
          </p:cNvPr>
          <p:cNvSpPr/>
          <p:nvPr userDrawn="1"/>
        </p:nvSpPr>
        <p:spPr>
          <a:xfrm>
            <a:off x="7265578" y="3654038"/>
            <a:ext cx="1291955" cy="69627"/>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083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637B6-3400-684B-9546-7D8DA34B87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1744" t="4176"/>
          <a:stretch/>
        </p:blipFill>
        <p:spPr>
          <a:xfrm>
            <a:off x="-268547" y="0"/>
            <a:ext cx="642937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33778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F5AD-5DF4-564B-B8C4-BF6CE18C1C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6456538"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10017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7A441-ADA6-6D48-BD78-D9A39F670D1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5619233"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2547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D3009B-234C-5F48-8BD1-53D69E7550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 y="0"/>
            <a:ext cx="771772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2" name="TextBox 11">
            <a:extLst>
              <a:ext uri="{FF2B5EF4-FFF2-40B4-BE49-F238E27FC236}">
                <a16:creationId xmlns:a16="http://schemas.microsoft.com/office/drawing/2014/main" id="{426DA56E-B9F3-9C4B-B4BA-C3291DB581F5}"/>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59598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32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A66B64-E6A9-0246-B207-708DFCFF87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7637" b="10979"/>
          <a:stretch/>
        </p:blipFill>
        <p:spPr>
          <a:xfrm>
            <a:off x="4370295" y="681115"/>
            <a:ext cx="4773706" cy="4465063"/>
          </a:xfrm>
          <a:prstGeom prst="rect">
            <a:avLst/>
          </a:prstGeom>
        </p:spPr>
      </p:pic>
      <p:sp>
        <p:nvSpPr>
          <p:cNvPr id="8" name="Google Shape;2739;p512">
            <a:extLst>
              <a:ext uri="{FF2B5EF4-FFF2-40B4-BE49-F238E27FC236}">
                <a16:creationId xmlns:a16="http://schemas.microsoft.com/office/drawing/2014/main" id="{C4D9EB72-3373-AB43-9C96-F17628BD1A8D}"/>
              </a:ext>
            </a:extLst>
          </p:cNvPr>
          <p:cNvSpPr/>
          <p:nvPr userDrawn="1"/>
        </p:nvSpPr>
        <p:spPr>
          <a:xfrm flipH="1">
            <a:off x="16289" y="400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9" name="Google Shape;2777;p515">
            <a:extLst>
              <a:ext uri="{FF2B5EF4-FFF2-40B4-BE49-F238E27FC236}">
                <a16:creationId xmlns:a16="http://schemas.microsoft.com/office/drawing/2014/main" id="{F66C06BE-9361-BF41-917C-F5D2EAE7CFCB}"/>
              </a:ext>
            </a:extLst>
          </p:cNvPr>
          <p:cNvSpPr/>
          <p:nvPr userDrawn="1"/>
        </p:nvSpPr>
        <p:spPr>
          <a:xfrm flipH="1">
            <a:off x="1"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7" name="TextBox 6">
            <a:extLst>
              <a:ext uri="{FF2B5EF4-FFF2-40B4-BE49-F238E27FC236}">
                <a16:creationId xmlns:a16="http://schemas.microsoft.com/office/drawing/2014/main" id="{2D5B0ECF-15AB-E54C-915B-EDE9F3BEE7A8}"/>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1738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33_Title Slide">
    <p:bg>
      <p:bgPr>
        <a:solidFill>
          <a:schemeClr val="tx1"/>
        </a:solidFill>
        <a:effectLst/>
      </p:bgPr>
    </p:bg>
    <p:spTree>
      <p:nvGrpSpPr>
        <p:cNvPr id="1" name=""/>
        <p:cNvGrpSpPr/>
        <p:nvPr/>
      </p:nvGrpSpPr>
      <p:grpSpPr>
        <a:xfrm>
          <a:off x="0" y="0"/>
          <a:ext cx="0" cy="0"/>
          <a:chOff x="0" y="0"/>
          <a:chExt cx="0" cy="0"/>
        </a:xfrm>
      </p:grpSpPr>
      <p:pic>
        <p:nvPicPr>
          <p:cNvPr id="7" name="Picture 6" descr="A screenshot of a cell phone&#10;&#10;Description generated with very high confidence">
            <a:extLst>
              <a:ext uri="{FF2B5EF4-FFF2-40B4-BE49-F238E27FC236}">
                <a16:creationId xmlns:a16="http://schemas.microsoft.com/office/drawing/2014/main" id="{4DDCDB08-4D6D-437A-988C-FB1939EF8A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6417" y="601899"/>
            <a:ext cx="2910519" cy="3863098"/>
          </a:xfrm>
          <a:prstGeom prst="rect">
            <a:avLst/>
          </a:prstGeom>
        </p:spPr>
      </p:pic>
      <p:pic>
        <p:nvPicPr>
          <p:cNvPr id="3" name="Picture 2" descr="A screen shot of a computer&#10;&#10;Description generated with very high confidence">
            <a:extLst>
              <a:ext uri="{FF2B5EF4-FFF2-40B4-BE49-F238E27FC236}">
                <a16:creationId xmlns:a16="http://schemas.microsoft.com/office/drawing/2014/main" id="{F4257BB7-6A8B-47FB-9129-BEA177CC22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77471" y="233465"/>
            <a:ext cx="3324643" cy="4676573"/>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00ADA7"/>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1"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5" name="TextBox 14">
            <a:extLst>
              <a:ext uri="{FF2B5EF4-FFF2-40B4-BE49-F238E27FC236}">
                <a16:creationId xmlns:a16="http://schemas.microsoft.com/office/drawing/2014/main" id="{1161D869-640E-894D-9076-1B5B8DDD4C8F}"/>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60156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34_Title Slide">
    <p:bg>
      <p:bgPr>
        <a:solidFill>
          <a:schemeClr val="tx1"/>
        </a:solidFill>
        <a:effectLst/>
      </p:bgPr>
    </p:bg>
    <p:spTree>
      <p:nvGrpSpPr>
        <p:cNvPr id="1" name=""/>
        <p:cNvGrpSpPr/>
        <p:nvPr/>
      </p:nvGrpSpPr>
      <p:grpSpPr>
        <a:xfrm>
          <a:off x="0" y="0"/>
          <a:ext cx="0" cy="0"/>
          <a:chOff x="0" y="0"/>
          <a:chExt cx="0" cy="0"/>
        </a:xfrm>
      </p:grpSpPr>
      <p:pic>
        <p:nvPicPr>
          <p:cNvPr id="2050" name="Picture 2" descr="Screenshot of personalization features found in Brightspace for HE">
            <a:extLst>
              <a:ext uri="{FF2B5EF4-FFF2-40B4-BE49-F238E27FC236}">
                <a16:creationId xmlns:a16="http://schemas.microsoft.com/office/drawing/2014/main" id="{A000411D-9B38-45A1-9C99-44DB77C903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45" y="827826"/>
            <a:ext cx="7715250" cy="3929063"/>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2739;p512">
            <a:extLst>
              <a:ext uri="{FF2B5EF4-FFF2-40B4-BE49-F238E27FC236}">
                <a16:creationId xmlns:a16="http://schemas.microsoft.com/office/drawing/2014/main" id="{2D0164B0-55B8-9C49-8439-464A7BF8484F}"/>
              </a:ext>
            </a:extLst>
          </p:cNvPr>
          <p:cNvSpPr/>
          <p:nvPr userDrawn="1"/>
        </p:nvSpPr>
        <p:spPr>
          <a:xfrm rot="10800000" flipH="1">
            <a:off x="3504563" y="27935"/>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BA59"/>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rot="10800000" flipH="1">
            <a:off x="3751482" y="27934"/>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Tree>
    <p:extLst>
      <p:ext uri="{BB962C8B-B14F-4D97-AF65-F5344CB8AC3E}">
        <p14:creationId xmlns:p14="http://schemas.microsoft.com/office/powerpoint/2010/main" val="400477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35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249878-300C-D242-9FD5-2B6EA75FF1B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15104" b="12187"/>
          <a:stretch/>
        </p:blipFill>
        <p:spPr>
          <a:xfrm>
            <a:off x="3930081" y="485775"/>
            <a:ext cx="5213920" cy="4667080"/>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6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1"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E96408DD-AEB4-864E-995F-F85AACD8B43B}"/>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82258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9"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6805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AFA1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AFA1FF"/>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AFA1FF"/>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AFA1FF"/>
                </a:solidFill>
                <a:latin typeface="Arial Black" panose="020B0604020202020204" pitchFamily="34" charset="0"/>
                <a:cs typeface="Arial Black" panose="020B0604020202020204" pitchFamily="34" charset="0"/>
                <a:sym typeface="Arial"/>
              </a:rPr>
              <a:t> </a:t>
            </a:r>
            <a:endParaRPr sz="12450" b="0" i="0">
              <a:solidFill>
                <a:srgbClr val="AFA1FF"/>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8A4724E3-BC79-EA4D-B456-C2EE201464BC}"/>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87864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2B673-E31E-1646-8309-AE980A232A72}"/>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47B33A1-D084-C54E-B017-C780B971AF31}"/>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DB980E-D7C6-7949-8807-313519C83135}"/>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24B59C4-04E3-7944-AFFE-7BD88C831F6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6" name="Footer Placeholder 5">
            <a:extLst>
              <a:ext uri="{FF2B5EF4-FFF2-40B4-BE49-F238E27FC236}">
                <a16:creationId xmlns:a16="http://schemas.microsoft.com/office/drawing/2014/main" id="{695A8EF2-62F4-204B-BD2C-44DFD8E7AB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2FA636-AA9F-A14E-9900-52D0458688DC}"/>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35421688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00ADA7"/>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9"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4628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9"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1039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9363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7" y="1875092"/>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7" y="3376832"/>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Presenter Name</a:t>
            </a:r>
            <a:br>
              <a:rPr lang="en-US"/>
            </a:br>
            <a:r>
              <a:rPr lang="en-US"/>
              <a:t>Title</a:t>
            </a:r>
            <a:br>
              <a:rPr lang="en-US"/>
            </a:br>
            <a:r>
              <a:rPr lang="en-US"/>
              <a:t>Date</a:t>
            </a:r>
          </a:p>
        </p:txBody>
      </p:sp>
      <p:sp>
        <p:nvSpPr>
          <p:cNvPr id="7" name="TextBox 6">
            <a:extLst>
              <a:ext uri="{FF2B5EF4-FFF2-40B4-BE49-F238E27FC236}">
                <a16:creationId xmlns:a16="http://schemas.microsoft.com/office/drawing/2014/main" id="{C61E35BA-08CF-BE41-8F52-0E5810842B82}"/>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86353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9"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40435158-E681-C74C-8BC8-4C73590AEB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77724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9" y="244868"/>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66697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1" y="3431445"/>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424696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1" y="3431445"/>
            <a:ext cx="8186530" cy="104059"/>
          </a:xfrm>
          <a:prstGeom prst="rect">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7759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9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1" y="3431445"/>
            <a:ext cx="8186530" cy="104059"/>
          </a:xfrm>
          <a:prstGeom prst="rect">
            <a:avLst/>
          </a:prstGeom>
          <a:solidFill>
            <a:srgbClr val="26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86453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1" y="3431445"/>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86511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1" y="3431445"/>
            <a:ext cx="8186530" cy="104059"/>
          </a:xfrm>
          <a:prstGeom prst="rect">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61733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A587D-194F-A248-B3FB-6249A27B0C36}"/>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67AF815-AC16-4748-82BF-F2E82266B5AA}"/>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D85AEE6-60B0-DF45-B386-25799EA24817}"/>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6D86047-95F4-054C-8A19-71554B349BC1}"/>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6" name="Footer Placeholder 5">
            <a:extLst>
              <a:ext uri="{FF2B5EF4-FFF2-40B4-BE49-F238E27FC236}">
                <a16:creationId xmlns:a16="http://schemas.microsoft.com/office/drawing/2014/main" id="{23989876-8BBE-724A-A10A-DE775DE7F0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CA1D9-BD02-354E-A4C7-893FB5C0A1DF}"/>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62004746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362B57-F0AA-2D48-84CC-78FDE7F0917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707172" y="0"/>
            <a:ext cx="6436829"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41652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E0EF5-B893-2C4B-A17A-AC59E0C6B1F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359830" y="0"/>
            <a:ext cx="6784170"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55468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9"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105183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9"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pic>
        <p:nvPicPr>
          <p:cNvPr id="5" name="Picture 4">
            <a:extLst>
              <a:ext uri="{FF2B5EF4-FFF2-40B4-BE49-F238E27FC236}">
                <a16:creationId xmlns:a16="http://schemas.microsoft.com/office/drawing/2014/main" id="{A7547CBF-CB5B-974C-86F1-8AFA7EB3C9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63115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1"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7"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5" y="128865"/>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47667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8_Orange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38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6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AF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43510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7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96223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9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79912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0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98660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44852-C87E-B24A-BD27-9B8983B290AC}"/>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AAE5A3-95DD-EF40-BC9F-3FDD9265E0A3}"/>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1A55F-E176-0841-9FCD-B1ACAE6BE47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4CF8B344-BCD9-884E-9750-E2A497739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E9877A-3EE0-A245-B1F1-7FF032D260EE}"/>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95595685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1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1657352" y="-13609"/>
            <a:ext cx="3499757" cy="6814460"/>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31408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326796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382483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135644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0C55C8-46B6-7645-9D77-6149EF6D3F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4495922" y="1521113"/>
            <a:ext cx="3789963" cy="1790700"/>
          </a:xfrm>
          <a:prstGeom prst="rect">
            <a:avLst/>
          </a:prstGeom>
        </p:spPr>
        <p:txBody>
          <a:bodyPr anchor="b"/>
          <a:lstStyle>
            <a:lvl1pPr algn="l">
              <a:defRPr sz="5400" b="1" i="0" baseline="0">
                <a:solidFill>
                  <a:schemeClr val="bg1"/>
                </a:solidFill>
                <a:latin typeface="Helvetica" charset="0"/>
                <a:ea typeface="Helvetica" charset="0"/>
                <a:cs typeface="Helvetica" charset="0"/>
              </a:defRPr>
            </a:lvl1pPr>
          </a:lstStyle>
          <a:p>
            <a:endParaRPr lang="en-US"/>
          </a:p>
        </p:txBody>
      </p:sp>
      <p:sp>
        <p:nvSpPr>
          <p:cNvPr id="8" name="Text Placeholder 7">
            <a:extLst>
              <a:ext uri="{FF2B5EF4-FFF2-40B4-BE49-F238E27FC236}">
                <a16:creationId xmlns:a16="http://schemas.microsoft.com/office/drawing/2014/main" id="{8539C606-6B78-E049-B1C5-BAD7DCBAAEA4}"/>
              </a:ext>
            </a:extLst>
          </p:cNvPr>
          <p:cNvSpPr>
            <a:spLocks noGrp="1"/>
          </p:cNvSpPr>
          <p:nvPr>
            <p:ph type="body" sz="quarter" idx="10" hasCustomPrompt="1"/>
          </p:nvPr>
        </p:nvSpPr>
        <p:spPr>
          <a:xfrm>
            <a:off x="4495715" y="3311813"/>
            <a:ext cx="3790950" cy="1296988"/>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342884" indent="0">
              <a:buNone/>
              <a:defRPr>
                <a:latin typeface="Arial" panose="020B0604020202020204" pitchFamily="34" charset="0"/>
                <a:cs typeface="Arial" panose="020B0604020202020204" pitchFamily="34" charset="0"/>
              </a:defRPr>
            </a:lvl2pPr>
            <a:lvl3pPr marL="685766" indent="0">
              <a:buNone/>
              <a:defRPr>
                <a:latin typeface="Arial" panose="020B0604020202020204" pitchFamily="34" charset="0"/>
                <a:cs typeface="Arial" panose="020B0604020202020204" pitchFamily="34" charset="0"/>
              </a:defRPr>
            </a:lvl3pPr>
            <a:lvl4pPr marL="1028649" indent="0">
              <a:buNone/>
              <a:defRPr>
                <a:latin typeface="Arial" panose="020B0604020202020204" pitchFamily="34" charset="0"/>
                <a:cs typeface="Arial" panose="020B0604020202020204" pitchFamily="34" charset="0"/>
              </a:defRPr>
            </a:lvl4pPr>
            <a:lvl5pPr marL="1371532" indent="0">
              <a:buNone/>
              <a:defRPr>
                <a:latin typeface="Arial" panose="020B0604020202020204" pitchFamily="34" charset="0"/>
                <a:cs typeface="Arial" panose="020B0604020202020204" pitchFamily="34" charset="0"/>
              </a:defRPr>
            </a:lvl5pPr>
          </a:lstStyle>
          <a:p>
            <a:pPr lvl="0"/>
            <a:r>
              <a:rPr lang="en-US"/>
              <a:t>Sub-Title</a:t>
            </a:r>
          </a:p>
        </p:txBody>
      </p:sp>
      <p:sp>
        <p:nvSpPr>
          <p:cNvPr id="7" name="TextBox 6">
            <a:extLst>
              <a:ext uri="{FF2B5EF4-FFF2-40B4-BE49-F238E27FC236}">
                <a16:creationId xmlns:a16="http://schemas.microsoft.com/office/drawing/2014/main" id="{D96C7F10-DA4E-BE46-BF2A-3FB6B7CE588E}"/>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59258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matchingName="2_Intro Slide A K12">
  <p:cSld name="2_Intro Slide A K12">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2"/>
          <p:cNvSpPr/>
          <p:nvPr/>
        </p:nvSpPr>
        <p:spPr>
          <a:xfrm>
            <a:off x="5696712" y="-73152"/>
            <a:ext cx="3520440" cy="5285232"/>
          </a:xfrm>
          <a:prstGeom prst="rect">
            <a:avLst/>
          </a:prstGeom>
          <a:solidFill>
            <a:srgbClr val="009FBB">
              <a:alpha val="77647"/>
            </a:srgbClr>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2" name="Google Shape;12;p2"/>
          <p:cNvSpPr txBox="1">
            <a:spLocks noGrp="1"/>
          </p:cNvSpPr>
          <p:nvPr>
            <p:ph type="body" idx="1"/>
          </p:nvPr>
        </p:nvSpPr>
        <p:spPr>
          <a:xfrm>
            <a:off x="5779009" y="1436590"/>
            <a:ext cx="3275003" cy="1163396"/>
          </a:xfrm>
          <a:prstGeom prst="rect">
            <a:avLst/>
          </a:prstGeom>
          <a:noFill/>
          <a:ln>
            <a:noFill/>
          </a:ln>
        </p:spPr>
        <p:txBody>
          <a:bodyPr spcFirstLastPara="1" wrap="square" lIns="274300" tIns="274300" rIns="274300" bIns="274300" anchor="b" anchorCtr="0">
            <a:noAutofit/>
          </a:bodyPr>
          <a:lstStyle>
            <a:lvl1pPr marL="342900" marR="0" lvl="0" indent="-171450" algn="l" rtl="0">
              <a:lnSpc>
                <a:spcPct val="100000"/>
              </a:lnSpc>
              <a:spcBef>
                <a:spcPts val="0"/>
              </a:spcBef>
              <a:spcAft>
                <a:spcPts val="0"/>
              </a:spcAft>
              <a:buClr>
                <a:srgbClr val="000000"/>
              </a:buClr>
              <a:buSzPts val="3600"/>
              <a:buFont typeface="Arial"/>
              <a:buNone/>
              <a:defRPr sz="2700" b="0" i="0" u="none" strike="noStrike" cap="none">
                <a:solidFill>
                  <a:schemeClr val="dk1"/>
                </a:solidFill>
                <a:latin typeface="Arial"/>
                <a:ea typeface="Arial"/>
                <a:cs typeface="Arial"/>
                <a:sym typeface="Arial"/>
              </a:defRPr>
            </a:lvl1pPr>
            <a:lvl2pPr marL="685800" marR="0" lvl="1"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028700" marR="0" lvl="2"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371600" marR="0" lvl="3"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1714500" marR="0" lvl="4"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057400" marR="0" lvl="5"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2400300" marR="0" lvl="6"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2743200" marR="0" lvl="7"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3086100" marR="0" lvl="8"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13" name="Google Shape;13;p2"/>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14" name="Google Shape;14;p2"/>
          <p:cNvSpPr txBox="1"/>
          <p:nvPr/>
        </p:nvSpPr>
        <p:spPr>
          <a:xfrm>
            <a:off x="5951601" y="4774919"/>
            <a:ext cx="2607183" cy="230833"/>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1050" b="0" i="0" u="none" strike="noStrike" cap="none">
                <a:solidFill>
                  <a:schemeClr val="dk1"/>
                </a:solidFill>
                <a:latin typeface="Arial"/>
                <a:ea typeface="Arial"/>
                <a:cs typeface="Arial"/>
                <a:sym typeface="Arial"/>
              </a:rPr>
              <a:t>Reach </a:t>
            </a:r>
            <a:r>
              <a:rPr lang="en-US" sz="1050" b="1" i="0" u="none" strike="noStrike" cap="none">
                <a:solidFill>
                  <a:schemeClr val="dk1"/>
                </a:solidFill>
                <a:latin typeface="Arial Black"/>
                <a:ea typeface="Arial Black"/>
                <a:cs typeface="Arial Black"/>
                <a:sym typeface="Arial Black"/>
              </a:rPr>
              <a:t>every</a:t>
            </a:r>
            <a:r>
              <a:rPr lang="en-US" sz="1050" b="0" i="0" u="none" strike="noStrike" cap="none">
                <a:solidFill>
                  <a:schemeClr val="dk1"/>
                </a:solidFill>
                <a:latin typeface="Arial"/>
                <a:ea typeface="Arial"/>
                <a:cs typeface="Arial"/>
                <a:sym typeface="Arial"/>
              </a:rPr>
              <a:t> learner</a:t>
            </a:r>
            <a:endParaRPr sz="1050">
              <a:solidFill>
                <a:schemeClr val="dk1"/>
              </a:solidFill>
              <a:latin typeface="Arial"/>
              <a:ea typeface="Arial"/>
              <a:cs typeface="Arial"/>
              <a:sym typeface="Arial"/>
            </a:endParaRPr>
          </a:p>
        </p:txBody>
      </p:sp>
      <p:cxnSp>
        <p:nvCxnSpPr>
          <p:cNvPr id="15" name="Google Shape;15;p2"/>
          <p:cNvCxnSpPr/>
          <p:nvPr/>
        </p:nvCxnSpPr>
        <p:spPr>
          <a:xfrm>
            <a:off x="5997321" y="4672584"/>
            <a:ext cx="2982087" cy="0"/>
          </a:xfrm>
          <a:prstGeom prst="straightConnector1">
            <a:avLst/>
          </a:prstGeom>
          <a:noFill/>
          <a:ln w="9525"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84006357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311708" y="744575"/>
            <a:ext cx="8520600" cy="2052600"/>
          </a:xfrm>
          <a:prstGeom prst="rect">
            <a:avLst/>
          </a:prstGeom>
          <a:noFill/>
          <a:ln>
            <a:noFill/>
          </a:ln>
        </p:spPr>
        <p:txBody>
          <a:bodyPr spcFirstLastPara="1" wrap="square" lIns="68575" tIns="68575" rIns="68575" bIns="68575" anchor="b" anchorCtr="0">
            <a:noAutofit/>
          </a:bodyPr>
          <a:lstStyle>
            <a:lvl1pPr marR="0" lvl="0" algn="ctr" rtl="0">
              <a:lnSpc>
                <a:spcPct val="90000"/>
              </a:lnSpc>
              <a:spcBef>
                <a:spcPts val="0"/>
              </a:spcBef>
              <a:spcAft>
                <a:spcPts val="0"/>
              </a:spcAft>
              <a:buClr>
                <a:schemeClr val="lt1"/>
              </a:buClr>
              <a:buSzPts val="3900"/>
              <a:buFont typeface="Calibri"/>
              <a:buNone/>
              <a:defRPr sz="52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9pPr>
          </a:lstStyle>
          <a:p>
            <a:endParaRPr/>
          </a:p>
        </p:txBody>
      </p:sp>
      <p:sp>
        <p:nvSpPr>
          <p:cNvPr id="18" name="Google Shape;18;p3"/>
          <p:cNvSpPr txBox="1">
            <a:spLocks noGrp="1"/>
          </p:cNvSpPr>
          <p:nvPr>
            <p:ph type="subTitle" idx="1"/>
          </p:nvPr>
        </p:nvSpPr>
        <p:spPr>
          <a:xfrm>
            <a:off x="311700" y="2834125"/>
            <a:ext cx="8520600" cy="792600"/>
          </a:xfrm>
          <a:prstGeom prst="rect">
            <a:avLst/>
          </a:prstGeom>
          <a:noFill/>
          <a:ln>
            <a:noFill/>
          </a:ln>
        </p:spPr>
        <p:txBody>
          <a:bodyPr spcFirstLastPara="1" wrap="square" lIns="68575" tIns="68575" rIns="68575" bIns="68575" anchor="t" anchorCtr="0">
            <a:noAutofit/>
          </a:bodyPr>
          <a:lstStyle>
            <a:lvl1pPr marR="0" lvl="0"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4626775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matchingName="1_Blue Content">
  <p:cSld name="1_Blue Content">
    <p:bg>
      <p:bgPr>
        <a:solidFill>
          <a:schemeClr val="dk1"/>
        </a:solidFill>
        <a:effectLst/>
      </p:bgPr>
    </p:bg>
    <p:spTree>
      <p:nvGrpSpPr>
        <p:cNvPr id="1" name="Shape 20"/>
        <p:cNvGrpSpPr/>
        <p:nvPr/>
      </p:nvGrpSpPr>
      <p:grpSpPr>
        <a:xfrm>
          <a:off x="0" y="0"/>
          <a:ext cx="0" cy="0"/>
          <a:chOff x="0" y="0"/>
          <a:chExt cx="0" cy="0"/>
        </a:xfrm>
      </p:grpSpPr>
      <p:sp>
        <p:nvSpPr>
          <p:cNvPr id="21" name="Google Shape;21;p4"/>
          <p:cNvSpPr/>
          <p:nvPr/>
        </p:nvSpPr>
        <p:spPr>
          <a:xfrm>
            <a:off x="0" y="4531716"/>
            <a:ext cx="9144000" cy="626400"/>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chemeClr val="dk1"/>
              </a:buClr>
              <a:buSzPts val="1467"/>
              <a:buFont typeface="Arial"/>
              <a:buNone/>
            </a:pPr>
            <a:endParaRPr sz="1100" b="0" i="0" u="none" strike="noStrike" cap="none">
              <a:solidFill>
                <a:schemeClr val="lt1"/>
              </a:solidFill>
              <a:latin typeface="Arial"/>
              <a:ea typeface="Arial"/>
              <a:cs typeface="Arial"/>
              <a:sym typeface="Arial"/>
            </a:endParaRPr>
          </a:p>
        </p:txBody>
      </p:sp>
      <p:sp>
        <p:nvSpPr>
          <p:cNvPr id="22" name="Google Shape;22;p4"/>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3" name="Google Shape;23;p4"/>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100000"/>
              </a:lnSpc>
              <a:spcBef>
                <a:spcPts val="0"/>
              </a:spcBef>
              <a:spcAft>
                <a:spcPts val="0"/>
              </a:spcAft>
              <a:buClr>
                <a:srgbClr val="000000"/>
              </a:buClr>
              <a:buSzPts val="2100"/>
              <a:buFont typeface="Arial"/>
              <a:buChar char="•"/>
              <a:defRPr sz="2100" b="0" i="0" u="none" strike="noStrike" cap="none">
                <a:solidFill>
                  <a:schemeClr val="lt1"/>
                </a:solidFill>
                <a:latin typeface="Arial"/>
                <a:ea typeface="Arial"/>
                <a:cs typeface="Arial"/>
                <a:sym typeface="Arial"/>
              </a:defRPr>
            </a:lvl1pPr>
            <a:lvl2pPr marL="685800" marR="0" lvl="1" indent="-257175" algn="l" rtl="0">
              <a:lnSpc>
                <a:spcPct val="100000"/>
              </a:lnSpc>
              <a:spcBef>
                <a:spcPts val="0"/>
              </a:spcBef>
              <a:spcAft>
                <a:spcPts val="0"/>
              </a:spcAft>
              <a:buClr>
                <a:srgbClr val="000000"/>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100000"/>
              </a:lnSpc>
              <a:spcBef>
                <a:spcPts val="0"/>
              </a:spcBef>
              <a:spcAft>
                <a:spcPts val="0"/>
              </a:spcAft>
              <a:buClr>
                <a:srgbClr val="000000"/>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100000"/>
              </a:lnSpc>
              <a:spcBef>
                <a:spcPts val="0"/>
              </a:spcBef>
              <a:spcAft>
                <a:spcPts val="0"/>
              </a:spcAft>
              <a:buClr>
                <a:srgbClr val="000000"/>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100000"/>
              </a:lnSpc>
              <a:spcBef>
                <a:spcPts val="0"/>
              </a:spcBef>
              <a:spcAft>
                <a:spcPts val="0"/>
              </a:spcAft>
              <a:buClr>
                <a:srgbClr val="000000"/>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2400300" marR="0" lvl="6"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2743200" marR="0" lvl="7"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3086100" marR="0" lvl="8"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pic>
        <p:nvPicPr>
          <p:cNvPr id="24" name="Google Shape;24;p4"/>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166737924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matchingName="Blue Content">
  <p:cSld name="Blue Content">
    <p:bg>
      <p:bgPr>
        <a:solidFill>
          <a:schemeClr val="dk1"/>
        </a:solidFill>
        <a:effectLst/>
      </p:bgPr>
    </p:bg>
    <p:spTree>
      <p:nvGrpSpPr>
        <p:cNvPr id="1" name="Shape 25"/>
        <p:cNvGrpSpPr/>
        <p:nvPr/>
      </p:nvGrpSpPr>
      <p:grpSpPr>
        <a:xfrm>
          <a:off x="0" y="0"/>
          <a:ext cx="0" cy="0"/>
          <a:chOff x="0" y="0"/>
          <a:chExt cx="0" cy="0"/>
        </a:xfrm>
      </p:grpSpPr>
      <p:sp>
        <p:nvSpPr>
          <p:cNvPr id="26" name="Google Shape;26;p5"/>
          <p:cNvSpPr/>
          <p:nvPr/>
        </p:nvSpPr>
        <p:spPr>
          <a:xfrm>
            <a:off x="0" y="4531716"/>
            <a:ext cx="9144000" cy="626400"/>
          </a:xfrm>
          <a:prstGeom prst="rect">
            <a:avLst/>
          </a:prstGeom>
          <a:solidFill>
            <a:schemeClr val="l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7" name="Google Shape;27;p5"/>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 name="Google Shape;28;p5"/>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29" name="Google Shape;29;p5"/>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227923830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matchingName="Title Orange">
  <p:cSld name="Title Orange">
    <p:bg>
      <p:bgPr>
        <a:solidFill>
          <a:schemeClr val="lt2"/>
        </a:solidFill>
        <a:effectLst/>
      </p:bgPr>
    </p:bg>
    <p:spTree>
      <p:nvGrpSpPr>
        <p:cNvPr id="1" name="Shape 30"/>
        <p:cNvGrpSpPr/>
        <p:nvPr/>
      </p:nvGrpSpPr>
      <p:grpSpPr>
        <a:xfrm>
          <a:off x="0" y="0"/>
          <a:ext cx="0" cy="0"/>
          <a:chOff x="0" y="0"/>
          <a:chExt cx="0" cy="0"/>
        </a:xfrm>
      </p:grpSpPr>
      <p:sp>
        <p:nvSpPr>
          <p:cNvPr id="31" name="Google Shape;31;p6"/>
          <p:cNvSpPr txBox="1">
            <a:spLocks noGrp="1"/>
          </p:cNvSpPr>
          <p:nvPr>
            <p:ph type="body" idx="1"/>
          </p:nvPr>
        </p:nvSpPr>
        <p:spPr>
          <a:xfrm>
            <a:off x="402052" y="3279008"/>
            <a:ext cx="1588800" cy="831000"/>
          </a:xfrm>
          <a:prstGeom prst="rect">
            <a:avLst/>
          </a:prstGeom>
          <a:noFill/>
          <a:ln>
            <a:noFill/>
          </a:ln>
        </p:spPr>
        <p:txBody>
          <a:bodyPr spcFirstLastPara="1" wrap="square" lIns="205725" tIns="205725" rIns="205725" bIns="205725" anchor="b" anchorCtr="0">
            <a:noAutofit/>
          </a:bodyPr>
          <a:lstStyle>
            <a:lvl1pPr marL="342900" marR="0" lvl="0" indent="-171450" algn="l" rtl="0">
              <a:lnSpc>
                <a:spcPct val="90000"/>
              </a:lnSpc>
              <a:spcBef>
                <a:spcPts val="3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L="685800" marR="0" lvl="1" indent="-20955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32" name="Google Shape;32;p6"/>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4080487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51DF-95B6-0540-8F4C-D00ABF670EBB}"/>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5659D0-BD0A-1442-BA86-D080B9BB6B49}"/>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FCB92-A017-444A-A906-466A6DCC489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C8D73156-4F53-C948-9E6E-F52F0DEF8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1A9B5E-1EEB-CB49-BAE0-BB2EEC896A58}"/>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80766036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matchingName="Previous Month General">
  <p:cSld name="Previous Month General">
    <p:bg>
      <p:bgPr>
        <a:solidFill>
          <a:schemeClr val="dk1"/>
        </a:solidFill>
        <a:effectLst/>
      </p:bgPr>
    </p:bg>
    <p:spTree>
      <p:nvGrpSpPr>
        <p:cNvPr id="1" name="Shape 33"/>
        <p:cNvGrpSpPr/>
        <p:nvPr/>
      </p:nvGrpSpPr>
      <p:grpSpPr>
        <a:xfrm>
          <a:off x="0" y="0"/>
          <a:ext cx="0" cy="0"/>
          <a:chOff x="0" y="0"/>
          <a:chExt cx="0" cy="0"/>
        </a:xfrm>
      </p:grpSpPr>
      <p:sp>
        <p:nvSpPr>
          <p:cNvPr id="34" name="Google Shape;34;p7"/>
          <p:cNvSpPr txBox="1">
            <a:spLocks noGrp="1"/>
          </p:cNvSpPr>
          <p:nvPr>
            <p:ph type="body" idx="1"/>
          </p:nvPr>
        </p:nvSpPr>
        <p:spPr>
          <a:xfrm>
            <a:off x="274667" y="130059"/>
            <a:ext cx="1194000" cy="2121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accent6"/>
              </a:buClr>
              <a:buSzPts val="800"/>
              <a:buFont typeface="Arial"/>
              <a:buNone/>
              <a:defRPr sz="800" b="0" i="0" u="none" strike="noStrike" cap="none">
                <a:solidFill>
                  <a:schemeClr val="accent6"/>
                </a:solidFill>
                <a:latin typeface="Calibri"/>
                <a:ea typeface="Calibri"/>
                <a:cs typeface="Calibri"/>
                <a:sym typeface="Calibri"/>
              </a:defRPr>
            </a:lvl1pPr>
            <a:lvl2pPr marL="685800" marR="0" lvl="1" indent="-209550"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35" name="Google Shape;35;p7"/>
          <p:cNvSpPr txBox="1">
            <a:spLocks noGrp="1"/>
          </p:cNvSpPr>
          <p:nvPr>
            <p:ph type="title"/>
          </p:nvPr>
        </p:nvSpPr>
        <p:spPr>
          <a:xfrm>
            <a:off x="275300" y="236111"/>
            <a:ext cx="5588700" cy="456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accent6"/>
              </a:buClr>
              <a:buSzPts val="3000"/>
              <a:buFont typeface="Arial"/>
              <a:buNone/>
              <a:defRPr sz="3000" b="1"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Google Shape;36;p7"/>
          <p:cNvSpPr txBox="1">
            <a:spLocks noGrp="1"/>
          </p:cNvSpPr>
          <p:nvPr>
            <p:ph type="body" idx="2"/>
          </p:nvPr>
        </p:nvSpPr>
        <p:spPr>
          <a:xfrm>
            <a:off x="274667" y="894071"/>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rgbClr val="1BA8B1"/>
              </a:buClr>
              <a:buSzPts val="2100"/>
              <a:buFont typeface="Arial"/>
              <a:buChar char="•"/>
              <a:defRPr sz="2100" b="0" i="0" u="none" strike="noStrike" cap="none">
                <a:solidFill>
                  <a:srgbClr val="1BA8B1"/>
                </a:solidFill>
                <a:latin typeface="Arial"/>
                <a:ea typeface="Arial"/>
                <a:cs typeface="Arial"/>
                <a:sym typeface="Arial"/>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37" name="Google Shape;37;p7"/>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38" name="Google Shape;38;p7"/>
          <p:cNvSpPr txBox="1"/>
          <p:nvPr/>
        </p:nvSpPr>
        <p:spPr>
          <a:xfrm>
            <a:off x="7834763" y="4935769"/>
            <a:ext cx="6753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D8D8D8"/>
                </a:solidFill>
                <a:latin typeface="Arial"/>
                <a:ea typeface="Arial"/>
                <a:cs typeface="Arial"/>
                <a:sym typeface="Arial"/>
              </a:rPr>
              <a:t>Themes</a:t>
            </a:r>
            <a:endParaRPr sz="1100" b="0" i="0" u="none" strike="noStrike" cap="none">
              <a:solidFill>
                <a:srgbClr val="D8D8D8"/>
              </a:solidFill>
              <a:latin typeface="Arial"/>
              <a:ea typeface="Arial"/>
              <a:cs typeface="Arial"/>
              <a:sym typeface="Arial"/>
            </a:endParaRPr>
          </a:p>
        </p:txBody>
      </p:sp>
      <p:sp>
        <p:nvSpPr>
          <p:cNvPr id="39" name="Google Shape;39;p7"/>
          <p:cNvSpPr txBox="1"/>
          <p:nvPr/>
        </p:nvSpPr>
        <p:spPr>
          <a:xfrm>
            <a:off x="8413426" y="4935769"/>
            <a:ext cx="7707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D8D8D8"/>
                </a:solidFill>
                <a:latin typeface="Arial"/>
                <a:ea typeface="Arial"/>
                <a:cs typeface="Arial"/>
                <a:sym typeface="Arial"/>
              </a:rPr>
              <a:t>Roadmap</a:t>
            </a:r>
            <a:endParaRPr sz="1100" b="0" i="0" u="none" strike="noStrike" cap="none">
              <a:solidFill>
                <a:srgbClr val="D8D8D8"/>
              </a:solidFill>
              <a:latin typeface="Arial"/>
              <a:ea typeface="Arial"/>
              <a:cs typeface="Arial"/>
              <a:sym typeface="Arial"/>
            </a:endParaRPr>
          </a:p>
        </p:txBody>
      </p:sp>
    </p:spTree>
    <p:extLst>
      <p:ext uri="{BB962C8B-B14F-4D97-AF65-F5344CB8AC3E}">
        <p14:creationId xmlns:p14="http://schemas.microsoft.com/office/powerpoint/2010/main" val="186805375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matchingName="Grey Content">
  <p:cSld name="Grey Content">
    <p:bg>
      <p:bgPr>
        <a:gradFill>
          <a:gsLst>
            <a:gs pos="0">
              <a:srgbClr val="565A5C"/>
            </a:gs>
            <a:gs pos="100000">
              <a:srgbClr val="333132"/>
            </a:gs>
          </a:gsLst>
          <a:path path="circle">
            <a:fillToRect l="50000" t="50000" r="50000" b="50000"/>
          </a:path>
          <a:tileRect/>
        </a:gradFill>
        <a:effectLst/>
      </p:bgPr>
    </p:bg>
    <p:spTree>
      <p:nvGrpSpPr>
        <p:cNvPr id="1" name="Shape 40"/>
        <p:cNvGrpSpPr/>
        <p:nvPr/>
      </p:nvGrpSpPr>
      <p:grpSpPr>
        <a:xfrm>
          <a:off x="0" y="0"/>
          <a:ext cx="0" cy="0"/>
          <a:chOff x="0" y="0"/>
          <a:chExt cx="0" cy="0"/>
        </a:xfrm>
      </p:grpSpPr>
      <p:pic>
        <p:nvPicPr>
          <p:cNvPr id="41" name="Google Shape;41;p8"/>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42" name="Google Shape;42;p8"/>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 name="Google Shape;43;p8"/>
          <p:cNvSpPr txBox="1">
            <a:spLocks noGrp="1"/>
          </p:cNvSpPr>
          <p:nvPr>
            <p:ph type="body" idx="1"/>
          </p:nvPr>
        </p:nvSpPr>
        <p:spPr>
          <a:xfrm>
            <a:off x="274666"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685800" marR="0" lvl="1" indent="-257175" algn="l" rtl="0">
              <a:lnSpc>
                <a:spcPct val="90000"/>
              </a:lnSpc>
              <a:spcBef>
                <a:spcPts val="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028700" marR="0" lvl="2" indent="-242888" algn="l" rtl="0">
              <a:lnSpc>
                <a:spcPct val="90000"/>
              </a:lnSpc>
              <a:spcBef>
                <a:spcPts val="2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371600" marR="0" lvl="3" indent="-228600" algn="l" rtl="0">
              <a:lnSpc>
                <a:spcPct val="9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1714500" marR="0" lvl="4" indent="-228600" algn="l" rtl="0">
              <a:lnSpc>
                <a:spcPct val="9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44" name="Google Shape;44;p8"/>
          <p:cNvSpPr txBox="1"/>
          <p:nvPr/>
        </p:nvSpPr>
        <p:spPr>
          <a:xfrm>
            <a:off x="7834763" y="4935769"/>
            <a:ext cx="6753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Arial"/>
                <a:ea typeface="Arial"/>
                <a:cs typeface="Arial"/>
                <a:sym typeface="Arial"/>
              </a:rPr>
              <a:t>Themes</a:t>
            </a:r>
            <a:endParaRPr sz="1100" b="1" i="0" u="none" strike="noStrike" cap="none">
              <a:solidFill>
                <a:srgbClr val="FFFFFF"/>
              </a:solidFill>
              <a:latin typeface="Arial"/>
              <a:ea typeface="Arial"/>
              <a:cs typeface="Arial"/>
              <a:sym typeface="Arial"/>
            </a:endParaRPr>
          </a:p>
        </p:txBody>
      </p:sp>
      <p:sp>
        <p:nvSpPr>
          <p:cNvPr id="45" name="Google Shape;45;p8"/>
          <p:cNvSpPr txBox="1"/>
          <p:nvPr/>
        </p:nvSpPr>
        <p:spPr>
          <a:xfrm>
            <a:off x="8413426" y="4935769"/>
            <a:ext cx="7707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Arial"/>
                <a:ea typeface="Arial"/>
                <a:cs typeface="Arial"/>
                <a:sym typeface="Arial"/>
              </a:rPr>
              <a:t>Roadmap</a:t>
            </a:r>
            <a:endParaRPr sz="1100" b="1" i="0" u="none" strike="noStrike" cap="none">
              <a:solidFill>
                <a:srgbClr val="FFFFFF"/>
              </a:solidFill>
              <a:latin typeface="Arial"/>
              <a:ea typeface="Arial"/>
              <a:cs typeface="Arial"/>
              <a:sym typeface="Arial"/>
            </a:endParaRPr>
          </a:p>
        </p:txBody>
      </p:sp>
      <p:sp>
        <p:nvSpPr>
          <p:cNvPr id="46" name="Google Shape;46;p8"/>
          <p:cNvSpPr txBox="1"/>
          <p:nvPr/>
        </p:nvSpPr>
        <p:spPr>
          <a:xfrm>
            <a:off x="29812" y="4890427"/>
            <a:ext cx="1043100" cy="23070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D2L Confidential</a:t>
            </a: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6491301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lt1"/>
              </a:buClr>
              <a:buSzPts val="4500"/>
              <a:buFont typeface="Calibri"/>
              <a:buNone/>
              <a:defRPr sz="4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9" name="Google Shape;49;p9"/>
          <p:cNvSpPr txBox="1">
            <a:spLocks noGrp="1"/>
          </p:cNvSpPr>
          <p:nvPr>
            <p:ph type="body" idx="1"/>
          </p:nvPr>
        </p:nvSpPr>
        <p:spPr>
          <a:xfrm>
            <a:off x="623888" y="3442098"/>
            <a:ext cx="7886700" cy="11250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L="685800" marR="0" lvl="1" indent="-171450" algn="l"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2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19882753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matchingName="1_White Content">
  <p:cSld name="1_White Content">
    <p:bg>
      <p:bgPr>
        <a:gradFill>
          <a:gsLst>
            <a:gs pos="0">
              <a:srgbClr val="FFFFFF"/>
            </a:gs>
            <a:gs pos="100000">
              <a:srgbClr val="F9F9F9"/>
            </a:gs>
          </a:gsLst>
          <a:path path="circle">
            <a:fillToRect l="50000" t="50000" r="50000" b="50000"/>
          </a:path>
          <a:tileRect/>
        </a:gradFill>
        <a:effectLst/>
      </p:bgPr>
    </p:bg>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2" name="Google Shape;52;p10"/>
          <p:cNvPicPr preferRelativeResize="0"/>
          <p:nvPr/>
        </p:nvPicPr>
        <p:blipFill rotWithShape="1">
          <a:blip r:embed="rId2">
            <a:alphaModFix/>
          </a:blip>
          <a:srcRect/>
          <a:stretch/>
        </p:blipFill>
        <p:spPr>
          <a:xfrm>
            <a:off x="7619365" y="4"/>
            <a:ext cx="1524635" cy="5143073"/>
          </a:xfrm>
          <a:prstGeom prst="rect">
            <a:avLst/>
          </a:prstGeom>
          <a:noFill/>
          <a:ln>
            <a:noFill/>
          </a:ln>
        </p:spPr>
      </p:pic>
      <p:sp>
        <p:nvSpPr>
          <p:cNvPr id="53" name="Google Shape;53;p10"/>
          <p:cNvSpPr txBox="1">
            <a:spLocks noGrp="1"/>
          </p:cNvSpPr>
          <p:nvPr>
            <p:ph type="body" idx="1"/>
          </p:nvPr>
        </p:nvSpPr>
        <p:spPr>
          <a:xfrm>
            <a:off x="275035" y="1562100"/>
            <a:ext cx="6684300" cy="31374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1pPr>
            <a:lvl2pPr marL="685800" marR="0" lvl="1"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4038583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matchingName="2_White Content">
  <p:cSld name="2_White Conten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6" name="Google Shape;56;p11"/>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57" name="Google Shape;57;p11"/>
          <p:cNvSpPr txBox="1"/>
          <p:nvPr/>
        </p:nvSpPr>
        <p:spPr>
          <a:xfrm>
            <a:off x="28066" y="4890428"/>
            <a:ext cx="1043100" cy="23070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D2L Confidential</a:t>
            </a:r>
            <a:endParaRPr sz="1100" b="0" i="0" u="none" strike="noStrike" cap="none">
              <a:solidFill>
                <a:srgbClr val="000000"/>
              </a:solidFill>
              <a:latin typeface="Arial"/>
              <a:ea typeface="Arial"/>
              <a:cs typeface="Arial"/>
              <a:sym typeface="Arial"/>
            </a:endParaRPr>
          </a:p>
        </p:txBody>
      </p:sp>
      <p:sp>
        <p:nvSpPr>
          <p:cNvPr id="58" name="Google Shape;58;p11"/>
          <p:cNvSpPr txBox="1"/>
          <p:nvPr/>
        </p:nvSpPr>
        <p:spPr>
          <a:xfrm>
            <a:off x="29812" y="4890427"/>
            <a:ext cx="1043100" cy="23070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A3AE"/>
                </a:solidFill>
                <a:latin typeface="Calibri"/>
                <a:ea typeface="Calibri"/>
                <a:cs typeface="Calibri"/>
                <a:sym typeface="Calibri"/>
              </a:rPr>
              <a:t>D2L Confidential</a:t>
            </a:r>
            <a:endParaRPr sz="1100" b="0" i="0" u="none" strike="noStrike" cap="none">
              <a:solidFill>
                <a:srgbClr val="000000"/>
              </a:solidFill>
              <a:latin typeface="Arial"/>
              <a:ea typeface="Arial"/>
              <a:cs typeface="Arial"/>
              <a:sym typeface="Arial"/>
            </a:endParaRPr>
          </a:p>
        </p:txBody>
      </p:sp>
      <p:sp>
        <p:nvSpPr>
          <p:cNvPr id="59" name="Google Shape;59;p11"/>
          <p:cNvSpPr txBox="1">
            <a:spLocks noGrp="1"/>
          </p:cNvSpPr>
          <p:nvPr>
            <p:ph type="body" idx="1"/>
          </p:nvPr>
        </p:nvSpPr>
        <p:spPr>
          <a:xfrm>
            <a:off x="275299" y="1405471"/>
            <a:ext cx="4406400" cy="34845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lt2"/>
              </a:buClr>
              <a:buSzPts val="2100"/>
              <a:buFont typeface="Arial"/>
              <a:buNone/>
              <a:defRPr sz="2100" b="0" i="0" u="none" strike="noStrike" cap="none">
                <a:solidFill>
                  <a:schemeClr val="lt2"/>
                </a:solidFill>
                <a:latin typeface="Calibri"/>
                <a:ea typeface="Calibri"/>
                <a:cs typeface="Calibri"/>
                <a:sym typeface="Calibri"/>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2pPr>
            <a:lvl3pPr marL="1028700" marR="0" lvl="2" indent="-242888" algn="l" rtl="0">
              <a:lnSpc>
                <a:spcPct val="90000"/>
              </a:lnSpc>
              <a:spcBef>
                <a:spcPts val="2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3pPr>
            <a:lvl4pPr marL="1371600" marR="0" lvl="3"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4pPr>
            <a:lvl5pPr marL="1714500" marR="0" lvl="4"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60" name="Google Shape;60;p11"/>
          <p:cNvSpPr txBox="1">
            <a:spLocks noGrp="1"/>
          </p:cNvSpPr>
          <p:nvPr>
            <p:ph type="body" idx="2"/>
          </p:nvPr>
        </p:nvSpPr>
        <p:spPr>
          <a:xfrm>
            <a:off x="7911445" y="622169"/>
            <a:ext cx="1232700" cy="212100"/>
          </a:xfrm>
          <a:prstGeom prst="rect">
            <a:avLst/>
          </a:prstGeom>
          <a:noFill/>
          <a:ln>
            <a:noFill/>
          </a:ln>
        </p:spPr>
        <p:txBody>
          <a:bodyPr spcFirstLastPara="1" wrap="square" lIns="68575" tIns="34275" rIns="68575" bIns="34275" anchor="t" anchorCtr="0">
            <a:noAutofit/>
          </a:bodyPr>
          <a:lstStyle>
            <a:lvl1pPr marL="342900" marR="0" lvl="0" indent="-171450" algn="ctr" rtl="0">
              <a:lnSpc>
                <a:spcPct val="90000"/>
              </a:lnSpc>
              <a:spcBef>
                <a:spcPts val="30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1pPr>
            <a:lvl2pPr marL="685800" marR="0" lvl="1" indent="-209550"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7498078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matchingName="Title Purple">
  <p:cSld name="Title Purple">
    <p:bg>
      <p:bgPr>
        <a:solidFill>
          <a:schemeClr val="dk1"/>
        </a:solidFill>
        <a:effectLst/>
      </p:bgPr>
    </p:bg>
    <p:spTree>
      <p:nvGrpSpPr>
        <p:cNvPr id="1" name="Shape 61"/>
        <p:cNvGrpSpPr/>
        <p:nvPr/>
      </p:nvGrpSpPr>
      <p:grpSpPr>
        <a:xfrm>
          <a:off x="0" y="0"/>
          <a:ext cx="0" cy="0"/>
          <a:chOff x="0" y="0"/>
          <a:chExt cx="0" cy="0"/>
        </a:xfrm>
      </p:grpSpPr>
      <p:pic>
        <p:nvPicPr>
          <p:cNvPr id="62" name="Google Shape;62;p12"/>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63" name="Google Shape;63;p12"/>
          <p:cNvSpPr/>
          <p:nvPr/>
        </p:nvSpPr>
        <p:spPr>
          <a:xfrm>
            <a:off x="0" y="2857295"/>
            <a:ext cx="9144000" cy="1674300"/>
          </a:xfrm>
          <a:prstGeom prst="rect">
            <a:avLst/>
          </a:prstGeom>
          <a:solidFill>
            <a:schemeClr val="l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4" name="Google Shape;64;p12"/>
          <p:cNvSpPr txBox="1">
            <a:spLocks noGrp="1"/>
          </p:cNvSpPr>
          <p:nvPr>
            <p:ph type="body" idx="1"/>
          </p:nvPr>
        </p:nvSpPr>
        <p:spPr>
          <a:xfrm>
            <a:off x="402052" y="3279008"/>
            <a:ext cx="1588800" cy="831000"/>
          </a:xfrm>
          <a:prstGeom prst="rect">
            <a:avLst/>
          </a:prstGeom>
          <a:noFill/>
          <a:ln>
            <a:noFill/>
          </a:ln>
        </p:spPr>
        <p:txBody>
          <a:bodyPr spcFirstLastPara="1" wrap="square" lIns="205725" tIns="205725" rIns="205725" bIns="205725" anchor="b" anchorCtr="0">
            <a:noAutofit/>
          </a:bodyPr>
          <a:lstStyle>
            <a:lvl1pPr marL="342900" marR="0" lvl="0" indent="-171450" algn="l" rtl="0">
              <a:lnSpc>
                <a:spcPct val="90000"/>
              </a:lnSpc>
              <a:spcBef>
                <a:spcPts val="3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L="685800" marR="0" lvl="1" indent="-20955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78226219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matchingName="Orange Content">
  <p:cSld name="Orange Content">
    <p:bg>
      <p:bgPr>
        <a:solidFill>
          <a:schemeClr val="dk1"/>
        </a:solidFill>
        <a:effectLst/>
      </p:bgPr>
    </p:bg>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accent6"/>
              </a:buClr>
              <a:buSzPts val="3000"/>
              <a:buFont typeface="Arial"/>
              <a:buNone/>
              <a:defRPr sz="3000" b="1"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Google Shape;67;p13"/>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68" name="Google Shape;68;p13"/>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13662376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matchingName="White Content">
  <p:cSld name="White Content">
    <p:bg>
      <p:bgPr>
        <a:gradFill>
          <a:gsLst>
            <a:gs pos="0">
              <a:srgbClr val="FFFFFF"/>
            </a:gs>
            <a:gs pos="100000">
              <a:srgbClr val="F9F9F9"/>
            </a:gs>
          </a:gsLst>
          <a:path path="circle">
            <a:fillToRect l="50000" t="50000" r="50000" b="50000"/>
          </a:path>
          <a:tileRect/>
        </a:gradFill>
        <a:effectLst/>
      </p:bgPr>
    </p:bg>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Google Shape;71;p14"/>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lt2"/>
              </a:buClr>
              <a:buSzPts val="2100"/>
              <a:buFont typeface="Arial"/>
              <a:buNone/>
              <a:defRPr sz="2100" b="0" i="0" u="none" strike="noStrike" cap="none">
                <a:solidFill>
                  <a:schemeClr val="lt2"/>
                </a:solidFill>
                <a:latin typeface="Arial"/>
                <a:ea typeface="Arial"/>
                <a:cs typeface="Arial"/>
                <a:sym typeface="Arial"/>
              </a:defRPr>
            </a:lvl1pPr>
            <a:lvl2pPr marL="685800" marR="0" lvl="1" indent="-209550"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72" name="Google Shape;72;p14"/>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348119888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matchingName="Blank bullet slide">
  <p:cSld name="Blank bullet slide">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628650" y="273847"/>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1500"/>
              <a:buFont typeface="Calibri"/>
              <a:buNone/>
              <a:defRPr sz="1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5" name="Google Shape;75;p15"/>
          <p:cNvSpPr txBox="1">
            <a:spLocks noGrp="1"/>
          </p:cNvSpPr>
          <p:nvPr>
            <p:ph type="body" idx="1"/>
          </p:nvPr>
        </p:nvSpPr>
        <p:spPr>
          <a:xfrm>
            <a:off x="457200" y="1681163"/>
            <a:ext cx="8229600" cy="2733600"/>
          </a:xfrm>
          <a:prstGeom prst="rect">
            <a:avLst/>
          </a:prstGeom>
          <a:noFill/>
          <a:ln>
            <a:noFill/>
          </a:ln>
        </p:spPr>
        <p:txBody>
          <a:bodyPr spcFirstLastPara="1" wrap="square" lIns="0" tIns="0" rIns="0" bIns="0" anchor="t" anchorCtr="0">
            <a:noAutofit/>
          </a:bodyPr>
          <a:lstStyle>
            <a:lvl1pPr marL="342900" marR="0" lvl="0"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L="685800" marR="0" lvl="1" indent="-238125" algn="l" rtl="0">
              <a:lnSpc>
                <a:spcPct val="90000"/>
              </a:lnSpc>
              <a:spcBef>
                <a:spcPts val="9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028700" marR="0" lvl="2"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371600" marR="0" lvl="3"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1714500" marR="0" lvl="4"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057400" marR="0" lvl="5"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2400300" marR="0" lvl="6"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2743200" marR="0" lvl="7"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3086100" marR="0" lvl="8"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1795039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matchingName="Pure White">
  <p:cSld name="Pure White">
    <p:bg>
      <p:bgPr>
        <a:solidFill>
          <a:schemeClr val="dk1"/>
        </a:solid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260798" y="244866"/>
            <a:ext cx="82545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1500"/>
              <a:buFont typeface="Calibri"/>
              <a:buNone/>
              <a:defRPr sz="1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Google Shape;78;p16"/>
          <p:cNvSpPr txBox="1">
            <a:spLocks noGrp="1"/>
          </p:cNvSpPr>
          <p:nvPr>
            <p:ph type="body" idx="1"/>
          </p:nvPr>
        </p:nvSpPr>
        <p:spPr>
          <a:xfrm>
            <a:off x="260798" y="1513288"/>
            <a:ext cx="8254500" cy="3129000"/>
          </a:xfrm>
          <a:prstGeom prst="rect">
            <a:avLst/>
          </a:prstGeom>
          <a:noFill/>
          <a:ln>
            <a:noFill/>
          </a:ln>
        </p:spPr>
        <p:txBody>
          <a:bodyPr spcFirstLastPara="1" wrap="square" lIns="68575" tIns="34275" rIns="68575" bIns="34275" anchor="t" anchorCtr="0">
            <a:noAutofit/>
          </a:bodyPr>
          <a:lstStyle>
            <a:lvl1pPr marL="342900" marR="0" lvl="0" indent="-214313" algn="l" rtl="0">
              <a:lnSpc>
                <a:spcPct val="90000"/>
              </a:lnSpc>
              <a:spcBef>
                <a:spcPts val="3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1pPr>
            <a:lvl2pPr marL="685800" marR="0" lvl="1" indent="-20955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979487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a:srcRect r="25430"/>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a:stretch>
            <a:fillRect/>
          </a:stretch>
        </p:blipFill>
        <p:spPr>
          <a:xfrm>
            <a:off x="0" y="0"/>
            <a:ext cx="9144002" cy="5150324"/>
          </a:xfrm>
          <a:prstGeom prst="rect">
            <a:avLst/>
          </a:prstGeom>
        </p:spPr>
      </p:pic>
      <p:sp>
        <p:nvSpPr>
          <p:cNvPr id="7" name="TextBox 6">
            <a:extLst>
              <a:ext uri="{FF2B5EF4-FFF2-40B4-BE49-F238E27FC236}">
                <a16:creationId xmlns:a16="http://schemas.microsoft.com/office/drawing/2014/main" id="{6EE211BA-63AC-F249-BE8E-48EAF4AEA34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itle 5">
            <a:extLst>
              <a:ext uri="{FF2B5EF4-FFF2-40B4-BE49-F238E27FC236}">
                <a16:creationId xmlns:a16="http://schemas.microsoft.com/office/drawing/2014/main" id="{6E574F06-AC48-A84C-836F-E9B98475AF25}"/>
              </a:ext>
            </a:extLst>
          </p:cNvPr>
          <p:cNvSpPr txBox="1">
            <a:spLocks/>
          </p:cNvSpPr>
          <p:nvPr userDrawn="1"/>
        </p:nvSpPr>
        <p:spPr>
          <a:xfrm>
            <a:off x="3465095" y="2923674"/>
            <a:ext cx="5186360" cy="681378"/>
          </a:xfrm>
          <a:prstGeom prst="rect">
            <a:avLst/>
          </a:prstGeom>
        </p:spPr>
        <p:txBody>
          <a:bodyPr anchor="b">
            <a:normAutofit/>
          </a:bodyPr>
          <a:lstStyle>
            <a:lvl1pPr algn="l" defTabSz="914377" rtl="0" eaLnBrk="1" latinLnBrk="0" hangingPunct="1">
              <a:lnSpc>
                <a:spcPct val="90000"/>
              </a:lnSpc>
              <a:spcBef>
                <a:spcPct val="0"/>
              </a:spcBef>
              <a:buNone/>
              <a:defRPr sz="4000" b="1" i="0" kern="1200" baseline="0">
                <a:solidFill>
                  <a:schemeClr val="accent1"/>
                </a:solidFill>
                <a:latin typeface="Helvetica" charset="0"/>
                <a:ea typeface="Helvetica" charset="0"/>
                <a:cs typeface="Helvetica" charset="0"/>
              </a:defRPr>
            </a:lvl1pPr>
          </a:lstStyle>
          <a:p>
            <a:pPr algn="r"/>
            <a:r>
              <a:rPr lang="en-US" sz="3300" b="0">
                <a:solidFill>
                  <a:srgbClr val="565A5C"/>
                </a:solidFill>
                <a:latin typeface="+mj-lt"/>
              </a:rPr>
              <a:t>Implementation Services</a:t>
            </a:r>
          </a:p>
        </p:txBody>
      </p:sp>
      <p:sp>
        <p:nvSpPr>
          <p:cNvPr id="12" name="Text Placeholder 1">
            <a:extLst>
              <a:ext uri="{FF2B5EF4-FFF2-40B4-BE49-F238E27FC236}">
                <a16:creationId xmlns:a16="http://schemas.microsoft.com/office/drawing/2014/main" id="{4EE20934-13F9-BB44-A380-B94203CB4712}"/>
              </a:ext>
            </a:extLst>
          </p:cNvPr>
          <p:cNvSpPr txBox="1">
            <a:spLocks/>
          </p:cNvSpPr>
          <p:nvPr userDrawn="1"/>
        </p:nvSpPr>
        <p:spPr>
          <a:xfrm>
            <a:off x="4860505" y="3883260"/>
            <a:ext cx="3790950" cy="4025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a:solidFill>
                  <a:schemeClr val="bg1"/>
                </a:solidFill>
                <a:latin typeface="Arial" panose="020B0604020202020204" pitchFamily="34" charset="0"/>
                <a:cs typeface="Arial" panose="020B0604020202020204" pitchFamily="34" charset="0"/>
              </a:rPr>
              <a:t>Prepare. Configure. Launch.</a:t>
            </a:r>
          </a:p>
          <a:p>
            <a:pPr marL="0" indent="0" algn="r">
              <a:buNone/>
            </a:pPr>
            <a:endParaRPr lang="en-US" sz="1800">
              <a:solidFill>
                <a:schemeClr val="bg1"/>
              </a:solidFill>
            </a:endParaRPr>
          </a:p>
        </p:txBody>
      </p:sp>
      <p:sp>
        <p:nvSpPr>
          <p:cNvPr id="13" name="Rectangle 12">
            <a:extLst>
              <a:ext uri="{FF2B5EF4-FFF2-40B4-BE49-F238E27FC236}">
                <a16:creationId xmlns:a16="http://schemas.microsoft.com/office/drawing/2014/main" id="{DE885B4D-B6AF-144A-B4E2-11C413366D04}"/>
              </a:ext>
            </a:extLst>
          </p:cNvPr>
          <p:cNvSpPr/>
          <p:nvPr userDrawn="1"/>
        </p:nvSpPr>
        <p:spPr>
          <a:xfrm>
            <a:off x="7265577" y="3654038"/>
            <a:ext cx="1291955" cy="69627"/>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35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matchingName="Blue Content base">
  <p:cSld name="Blue Content base">
    <p:bg>
      <p:bgPr>
        <a:solidFill>
          <a:schemeClr val="lt1"/>
        </a:solidFill>
        <a:effectLst/>
      </p:bgPr>
    </p:bg>
    <p:spTree>
      <p:nvGrpSpPr>
        <p:cNvPr id="1" name="Shape 79"/>
        <p:cNvGrpSpPr/>
        <p:nvPr/>
      </p:nvGrpSpPr>
      <p:grpSpPr>
        <a:xfrm>
          <a:off x="0" y="0"/>
          <a:ext cx="0" cy="0"/>
          <a:chOff x="0" y="0"/>
          <a:chExt cx="0" cy="0"/>
        </a:xfrm>
      </p:grpSpPr>
      <p:sp>
        <p:nvSpPr>
          <p:cNvPr id="80" name="Google Shape;80;p17"/>
          <p:cNvSpPr/>
          <p:nvPr/>
        </p:nvSpPr>
        <p:spPr>
          <a:xfrm>
            <a:off x="0" y="4531716"/>
            <a:ext cx="9144000" cy="626400"/>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81" name="Google Shape;81;p17"/>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82" name="Google Shape;82;p17"/>
          <p:cNvSpPr txBox="1">
            <a:spLocks noGrp="1"/>
          </p:cNvSpPr>
          <p:nvPr>
            <p:ph type="title"/>
          </p:nvPr>
        </p:nvSpPr>
        <p:spPr>
          <a:xfrm>
            <a:off x="206475" y="236111"/>
            <a:ext cx="7452900" cy="488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3" name="Google Shape;83;p17"/>
          <p:cNvSpPr txBox="1">
            <a:spLocks noGrp="1"/>
          </p:cNvSpPr>
          <p:nvPr>
            <p:ph type="body" idx="1"/>
          </p:nvPr>
        </p:nvSpPr>
        <p:spPr>
          <a:xfrm>
            <a:off x="206001" y="877064"/>
            <a:ext cx="8329200" cy="3502200"/>
          </a:xfrm>
          <a:prstGeom prst="rect">
            <a:avLst/>
          </a:prstGeom>
          <a:noFill/>
          <a:ln>
            <a:noFill/>
          </a:ln>
        </p:spPr>
        <p:txBody>
          <a:bodyPr spcFirstLastPara="1" wrap="square" lIns="68575" tIns="34275" rIns="68575" bIns="34275" anchor="t" anchorCtr="0">
            <a:noAutofit/>
          </a:bodyPr>
          <a:lstStyle>
            <a:lvl1pPr marL="342900" marR="0" lvl="0" indent="-285750" algn="l" rtl="0">
              <a:lnSpc>
                <a:spcPct val="90000"/>
              </a:lnSpc>
              <a:spcBef>
                <a:spcPts val="9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685800" marR="0" lvl="1"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028700" marR="0" lvl="2"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3pPr>
            <a:lvl4pPr marL="1371600" marR="0" lvl="3"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4pPr>
            <a:lvl5pPr marL="1714500" marR="0" lvl="4"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5pPr>
            <a:lvl6pPr marL="2057400" marR="0" lvl="5"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6pPr>
            <a:lvl7pPr marL="2400300" marR="0" lvl="6"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7pPr>
            <a:lvl8pPr marL="2743200" marR="0" lvl="7"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8pPr>
            <a:lvl9pPr marL="3086100" marR="0" lvl="8"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2196387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328"/>
        <p:cNvGrpSpPr/>
        <p:nvPr/>
      </p:nvGrpSpPr>
      <p:grpSpPr>
        <a:xfrm>
          <a:off x="0" y="0"/>
          <a:ext cx="0" cy="0"/>
          <a:chOff x="0" y="0"/>
          <a:chExt cx="0" cy="0"/>
        </a:xfrm>
      </p:grpSpPr>
      <p:sp>
        <p:nvSpPr>
          <p:cNvPr id="2" name="TextBox 1">
            <a:extLst>
              <a:ext uri="{FF2B5EF4-FFF2-40B4-BE49-F238E27FC236}">
                <a16:creationId xmlns:a16="http://schemas.microsoft.com/office/drawing/2014/main" id="{333ACA81-744E-0649-AA97-04A6BE2E691E}"/>
              </a:ext>
            </a:extLst>
          </p:cNvPr>
          <p:cNvSpPr txBox="1"/>
          <p:nvPr userDrawn="1"/>
        </p:nvSpPr>
        <p:spPr>
          <a:xfrm>
            <a:off x="299811" y="4687576"/>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16444278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Tree>
    <p:extLst>
      <p:ext uri="{BB962C8B-B14F-4D97-AF65-F5344CB8AC3E}">
        <p14:creationId xmlns:p14="http://schemas.microsoft.com/office/powerpoint/2010/main" val="299839379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5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661137" y="36389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717158" y="738397"/>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0B23940D-5375-8348-AFA7-470885203FDA}"/>
              </a:ext>
            </a:extLst>
          </p:cNvPr>
          <p:cNvSpPr>
            <a:spLocks noGrp="1"/>
          </p:cNvSpPr>
          <p:nvPr>
            <p:ph type="body" sz="quarter" idx="12" hasCustomPrompt="1"/>
          </p:nvPr>
        </p:nvSpPr>
        <p:spPr>
          <a:xfrm>
            <a:off x="4661137" y="42805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32" name="Straight Connector 31">
            <a:extLst>
              <a:ext uri="{FF2B5EF4-FFF2-40B4-BE49-F238E27FC236}">
                <a16:creationId xmlns:a16="http://schemas.microsoft.com/office/drawing/2014/main" id="{861CD650-FF56-1C41-8A5F-08251D8D36FD}"/>
              </a:ext>
            </a:extLst>
          </p:cNvPr>
          <p:cNvCxnSpPr>
            <a:cxnSpLocks/>
          </p:cNvCxnSpPr>
          <p:nvPr userDrawn="1"/>
        </p:nvCxnSpPr>
        <p:spPr>
          <a:xfrm>
            <a:off x="4717158" y="4655077"/>
            <a:ext cx="537281"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 Placeholder 29">
            <a:extLst>
              <a:ext uri="{FF2B5EF4-FFF2-40B4-BE49-F238E27FC236}">
                <a16:creationId xmlns:a16="http://schemas.microsoft.com/office/drawing/2014/main" id="{86FDE5D4-2944-7C4F-8362-992E6DF7ABD6}"/>
              </a:ext>
            </a:extLst>
          </p:cNvPr>
          <p:cNvSpPr>
            <a:spLocks noGrp="1"/>
          </p:cNvSpPr>
          <p:nvPr>
            <p:ph type="body" sz="quarter" idx="13" hasCustomPrompt="1"/>
          </p:nvPr>
        </p:nvSpPr>
        <p:spPr>
          <a:xfrm>
            <a:off x="5212310" y="3381419"/>
            <a:ext cx="2981885" cy="324072"/>
          </a:xfrm>
          <a:prstGeom prst="rect">
            <a:avLst/>
          </a:prstGeom>
        </p:spPr>
        <p:txBody>
          <a:bodyPr anchor="ct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650">
                <a:solidFill>
                  <a:schemeClr val="tx1">
                    <a:lumMod val="65000"/>
                    <a:lumOff val="35000"/>
                  </a:schemeClr>
                </a:solidFill>
              </a:defRPr>
            </a:lvl1pPr>
          </a:lstStyle>
          <a:p>
            <a:pPr lvl="0"/>
            <a:r>
              <a:rPr lang="en-CA"/>
              <a:t>Point Four</a:t>
            </a:r>
          </a:p>
        </p:txBody>
      </p:sp>
      <p:cxnSp>
        <p:nvCxnSpPr>
          <p:cNvPr id="34" name="Straight Connector 33">
            <a:extLst>
              <a:ext uri="{FF2B5EF4-FFF2-40B4-BE49-F238E27FC236}">
                <a16:creationId xmlns:a16="http://schemas.microsoft.com/office/drawing/2014/main" id="{C628D333-CC69-4E44-B943-39C379AB7006}"/>
              </a:ext>
            </a:extLst>
          </p:cNvPr>
          <p:cNvCxnSpPr>
            <a:cxnSpLocks/>
          </p:cNvCxnSpPr>
          <p:nvPr userDrawn="1"/>
        </p:nvCxnSpPr>
        <p:spPr>
          <a:xfrm>
            <a:off x="5268331" y="3755917"/>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8D053276-E470-8642-A319-29714BBEC016}"/>
              </a:ext>
            </a:extLst>
          </p:cNvPr>
          <p:cNvSpPr>
            <a:spLocks noGrp="1"/>
          </p:cNvSpPr>
          <p:nvPr>
            <p:ph type="body" sz="quarter" idx="14" hasCustomPrompt="1"/>
          </p:nvPr>
        </p:nvSpPr>
        <p:spPr>
          <a:xfrm>
            <a:off x="5212310" y="12706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36" name="Straight Connector 35">
            <a:extLst>
              <a:ext uri="{FF2B5EF4-FFF2-40B4-BE49-F238E27FC236}">
                <a16:creationId xmlns:a16="http://schemas.microsoft.com/office/drawing/2014/main" id="{36E02496-6EEF-3942-AC9D-A55F0CF59CCA}"/>
              </a:ext>
            </a:extLst>
          </p:cNvPr>
          <p:cNvCxnSpPr>
            <a:cxnSpLocks/>
          </p:cNvCxnSpPr>
          <p:nvPr userDrawn="1"/>
        </p:nvCxnSpPr>
        <p:spPr>
          <a:xfrm>
            <a:off x="5268331" y="1645177"/>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id="{3A5A3EC7-9A72-344F-A6C4-842269B6165B}"/>
              </a:ext>
            </a:extLst>
          </p:cNvPr>
          <p:cNvSpPr>
            <a:spLocks noGrp="1"/>
          </p:cNvSpPr>
          <p:nvPr>
            <p:ph type="body" sz="quarter" idx="15" hasCustomPrompt="1"/>
          </p:nvPr>
        </p:nvSpPr>
        <p:spPr>
          <a:xfrm>
            <a:off x="5402043" y="232985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38" name="Straight Connector 37">
            <a:extLst>
              <a:ext uri="{FF2B5EF4-FFF2-40B4-BE49-F238E27FC236}">
                <a16:creationId xmlns:a16="http://schemas.microsoft.com/office/drawing/2014/main" id="{BB57B557-4AD3-7E48-87E9-C32495056967}"/>
              </a:ext>
            </a:extLst>
          </p:cNvPr>
          <p:cNvCxnSpPr>
            <a:cxnSpLocks/>
          </p:cNvCxnSpPr>
          <p:nvPr userDrawn="1"/>
        </p:nvCxnSpPr>
        <p:spPr>
          <a:xfrm>
            <a:off x="5458063" y="2704357"/>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Tree>
    <p:extLst>
      <p:ext uri="{BB962C8B-B14F-4D97-AF65-F5344CB8AC3E}">
        <p14:creationId xmlns:p14="http://schemas.microsoft.com/office/powerpoint/2010/main" val="185441345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6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508790" y="244918"/>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564810" y="619416"/>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
        <p:nvSpPr>
          <p:cNvPr id="20" name="Text Placeholder 29">
            <a:extLst>
              <a:ext uri="{FF2B5EF4-FFF2-40B4-BE49-F238E27FC236}">
                <a16:creationId xmlns:a16="http://schemas.microsoft.com/office/drawing/2014/main" id="{C1CB19B2-3E43-C54D-B909-272F3355FE05}"/>
              </a:ext>
            </a:extLst>
          </p:cNvPr>
          <p:cNvSpPr>
            <a:spLocks noGrp="1"/>
          </p:cNvSpPr>
          <p:nvPr>
            <p:ph type="body" sz="quarter" idx="12" hasCustomPrompt="1"/>
          </p:nvPr>
        </p:nvSpPr>
        <p:spPr>
          <a:xfrm>
            <a:off x="4508790" y="4389974"/>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Six</a:t>
            </a:r>
          </a:p>
        </p:txBody>
      </p:sp>
      <p:cxnSp>
        <p:nvCxnSpPr>
          <p:cNvPr id="21" name="Straight Connector 20">
            <a:extLst>
              <a:ext uri="{FF2B5EF4-FFF2-40B4-BE49-F238E27FC236}">
                <a16:creationId xmlns:a16="http://schemas.microsoft.com/office/drawing/2014/main" id="{82D3DB7D-CD18-CE41-8137-9B2A132DADAB}"/>
              </a:ext>
            </a:extLst>
          </p:cNvPr>
          <p:cNvCxnSpPr>
            <a:cxnSpLocks/>
          </p:cNvCxnSpPr>
          <p:nvPr userDrawn="1"/>
        </p:nvCxnSpPr>
        <p:spPr>
          <a:xfrm>
            <a:off x="4564810" y="4764472"/>
            <a:ext cx="537281"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22" name="Text Placeholder 29">
            <a:extLst>
              <a:ext uri="{FF2B5EF4-FFF2-40B4-BE49-F238E27FC236}">
                <a16:creationId xmlns:a16="http://schemas.microsoft.com/office/drawing/2014/main" id="{BFBCD86F-1710-584D-AC8F-B0EA60868CB8}"/>
              </a:ext>
            </a:extLst>
          </p:cNvPr>
          <p:cNvSpPr>
            <a:spLocks noGrp="1"/>
          </p:cNvSpPr>
          <p:nvPr>
            <p:ph type="body" sz="quarter" idx="13" hasCustomPrompt="1"/>
          </p:nvPr>
        </p:nvSpPr>
        <p:spPr>
          <a:xfrm>
            <a:off x="5018886" y="3663833"/>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23" name="Straight Connector 22">
            <a:extLst>
              <a:ext uri="{FF2B5EF4-FFF2-40B4-BE49-F238E27FC236}">
                <a16:creationId xmlns:a16="http://schemas.microsoft.com/office/drawing/2014/main" id="{A2DC0079-39D7-8E4F-9FA6-95C1C143B43B}"/>
              </a:ext>
            </a:extLst>
          </p:cNvPr>
          <p:cNvCxnSpPr>
            <a:cxnSpLocks/>
          </p:cNvCxnSpPr>
          <p:nvPr userDrawn="1"/>
        </p:nvCxnSpPr>
        <p:spPr>
          <a:xfrm>
            <a:off x="5074906" y="4038331"/>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24" name="Text Placeholder 29">
            <a:extLst>
              <a:ext uri="{FF2B5EF4-FFF2-40B4-BE49-F238E27FC236}">
                <a16:creationId xmlns:a16="http://schemas.microsoft.com/office/drawing/2014/main" id="{F4E3EA69-10F3-CC46-9DDC-2EB86171FD17}"/>
              </a:ext>
            </a:extLst>
          </p:cNvPr>
          <p:cNvSpPr>
            <a:spLocks noGrp="1"/>
          </p:cNvSpPr>
          <p:nvPr>
            <p:ph type="body" sz="quarter" idx="14" hasCustomPrompt="1"/>
          </p:nvPr>
        </p:nvSpPr>
        <p:spPr>
          <a:xfrm>
            <a:off x="5018886" y="98114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25" name="Straight Connector 24">
            <a:extLst>
              <a:ext uri="{FF2B5EF4-FFF2-40B4-BE49-F238E27FC236}">
                <a16:creationId xmlns:a16="http://schemas.microsoft.com/office/drawing/2014/main" id="{B773A0F1-0E66-124B-9A2A-A4D252B7183A}"/>
              </a:ext>
            </a:extLst>
          </p:cNvPr>
          <p:cNvCxnSpPr>
            <a:cxnSpLocks/>
          </p:cNvCxnSpPr>
          <p:nvPr userDrawn="1"/>
        </p:nvCxnSpPr>
        <p:spPr>
          <a:xfrm>
            <a:off x="5074906" y="1355643"/>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26" name="Text Placeholder 29">
            <a:extLst>
              <a:ext uri="{FF2B5EF4-FFF2-40B4-BE49-F238E27FC236}">
                <a16:creationId xmlns:a16="http://schemas.microsoft.com/office/drawing/2014/main" id="{0D6F06BF-53F7-2E43-B55A-4B843DF16679}"/>
              </a:ext>
            </a:extLst>
          </p:cNvPr>
          <p:cNvSpPr>
            <a:spLocks noGrp="1"/>
          </p:cNvSpPr>
          <p:nvPr>
            <p:ph type="body" sz="quarter" idx="15" hasCustomPrompt="1"/>
          </p:nvPr>
        </p:nvSpPr>
        <p:spPr>
          <a:xfrm>
            <a:off x="5277441" y="2756156"/>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Four</a:t>
            </a:r>
          </a:p>
        </p:txBody>
      </p:sp>
      <p:cxnSp>
        <p:nvCxnSpPr>
          <p:cNvPr id="27" name="Straight Connector 26">
            <a:extLst>
              <a:ext uri="{FF2B5EF4-FFF2-40B4-BE49-F238E27FC236}">
                <a16:creationId xmlns:a16="http://schemas.microsoft.com/office/drawing/2014/main" id="{A121F22E-4BE8-0647-8D17-EFCCDDF0F662}"/>
              </a:ext>
            </a:extLst>
          </p:cNvPr>
          <p:cNvCxnSpPr>
            <a:cxnSpLocks/>
          </p:cNvCxnSpPr>
          <p:nvPr userDrawn="1"/>
        </p:nvCxnSpPr>
        <p:spPr>
          <a:xfrm>
            <a:off x="5333461" y="3130655"/>
            <a:ext cx="537281" cy="0"/>
          </a:xfrm>
          <a:prstGeom prst="line">
            <a:avLst/>
          </a:prstGeom>
          <a:ln w="63500">
            <a:solidFill>
              <a:srgbClr val="EA82FF"/>
            </a:solidFill>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DFF334C8-EAF2-DE4C-88D1-AC86522345F6}"/>
              </a:ext>
            </a:extLst>
          </p:cNvPr>
          <p:cNvSpPr>
            <a:spLocks noGrp="1"/>
          </p:cNvSpPr>
          <p:nvPr>
            <p:ph type="body" sz="quarter" idx="16" hasCustomPrompt="1"/>
          </p:nvPr>
        </p:nvSpPr>
        <p:spPr>
          <a:xfrm>
            <a:off x="5277441" y="185856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40" name="Straight Connector 39">
            <a:extLst>
              <a:ext uri="{FF2B5EF4-FFF2-40B4-BE49-F238E27FC236}">
                <a16:creationId xmlns:a16="http://schemas.microsoft.com/office/drawing/2014/main" id="{0CFAB36E-E0E8-A34B-8C68-F81000EDC0C5}"/>
              </a:ext>
            </a:extLst>
          </p:cNvPr>
          <p:cNvCxnSpPr>
            <a:cxnSpLocks/>
          </p:cNvCxnSpPr>
          <p:nvPr userDrawn="1"/>
        </p:nvCxnSpPr>
        <p:spPr>
          <a:xfrm>
            <a:off x="5333461" y="2233064"/>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6772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38956" y="0"/>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Heading</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1024810" y="3398477"/>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6573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Team Member Introduc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B226D7-D85A-3648-9FEE-A2E20EAEF7C4}"/>
              </a:ext>
            </a:extLst>
          </p:cNvPr>
          <p:cNvPicPr>
            <a:picLocks noChangeAspect="1"/>
          </p:cNvPicPr>
          <p:nvPr userDrawn="1"/>
        </p:nvPicPr>
        <p:blipFill>
          <a:blip r:embed="rId2"/>
          <a:stretch>
            <a:fillRect/>
          </a:stretch>
        </p:blipFill>
        <p:spPr>
          <a:xfrm>
            <a:off x="1402238" y="0"/>
            <a:ext cx="7739063"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1084734" y="1437763"/>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0" name="Title 1">
            <a:extLst>
              <a:ext uri="{FF2B5EF4-FFF2-40B4-BE49-F238E27FC236}">
                <a16:creationId xmlns:a16="http://schemas.microsoft.com/office/drawing/2014/main" id="{5D08AA47-899E-7D4A-914D-C843B34A99F7}"/>
              </a:ext>
            </a:extLst>
          </p:cNvPr>
          <p:cNvSpPr>
            <a:spLocks noGrp="1"/>
          </p:cNvSpPr>
          <p:nvPr>
            <p:ph type="title" hasCustomPrompt="1"/>
          </p:nvPr>
        </p:nvSpPr>
        <p:spPr>
          <a:xfrm>
            <a:off x="244602" y="209836"/>
            <a:ext cx="3688663"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11" name="Straight Connector 10">
            <a:extLst>
              <a:ext uri="{FF2B5EF4-FFF2-40B4-BE49-F238E27FC236}">
                <a16:creationId xmlns:a16="http://schemas.microsoft.com/office/drawing/2014/main" id="{861691D2-69C7-7647-894A-402C4A857F6D}"/>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Text Placeholder 12">
            <a:extLst>
              <a:ext uri="{FF2B5EF4-FFF2-40B4-BE49-F238E27FC236}">
                <a16:creationId xmlns:a16="http://schemas.microsoft.com/office/drawing/2014/main" id="{D2843B2A-7CAA-0644-AB57-4A043483FDFD}"/>
              </a:ext>
            </a:extLst>
          </p:cNvPr>
          <p:cNvSpPr>
            <a:spLocks noGrp="1"/>
          </p:cNvSpPr>
          <p:nvPr>
            <p:ph type="body" sz="quarter" idx="11" hasCustomPrompt="1"/>
          </p:nvPr>
        </p:nvSpPr>
        <p:spPr>
          <a:xfrm>
            <a:off x="1084734" y="1740322"/>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28" name="Text Placeholder 12">
            <a:extLst>
              <a:ext uri="{FF2B5EF4-FFF2-40B4-BE49-F238E27FC236}">
                <a16:creationId xmlns:a16="http://schemas.microsoft.com/office/drawing/2014/main" id="{A5DECA43-1AFA-5A47-8C8E-9ED4EE883CF1}"/>
              </a:ext>
            </a:extLst>
          </p:cNvPr>
          <p:cNvSpPr>
            <a:spLocks noGrp="1"/>
          </p:cNvSpPr>
          <p:nvPr>
            <p:ph type="body" sz="quarter" idx="12" hasCustomPrompt="1"/>
          </p:nvPr>
        </p:nvSpPr>
        <p:spPr>
          <a:xfrm>
            <a:off x="1084734" y="2567316"/>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0" name="Text Placeholder 12">
            <a:extLst>
              <a:ext uri="{FF2B5EF4-FFF2-40B4-BE49-F238E27FC236}">
                <a16:creationId xmlns:a16="http://schemas.microsoft.com/office/drawing/2014/main" id="{6918F89A-1821-DF49-8AFD-5C91B651DD3D}"/>
              </a:ext>
            </a:extLst>
          </p:cNvPr>
          <p:cNvSpPr>
            <a:spLocks noGrp="1"/>
          </p:cNvSpPr>
          <p:nvPr>
            <p:ph type="body" sz="quarter" idx="13" hasCustomPrompt="1"/>
          </p:nvPr>
        </p:nvSpPr>
        <p:spPr>
          <a:xfrm>
            <a:off x="1084734" y="2869875"/>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31" name="Text Placeholder 12">
            <a:extLst>
              <a:ext uri="{FF2B5EF4-FFF2-40B4-BE49-F238E27FC236}">
                <a16:creationId xmlns:a16="http://schemas.microsoft.com/office/drawing/2014/main" id="{91459DED-E6B6-8F4B-A861-486128531A40}"/>
              </a:ext>
            </a:extLst>
          </p:cNvPr>
          <p:cNvSpPr>
            <a:spLocks noGrp="1"/>
          </p:cNvSpPr>
          <p:nvPr>
            <p:ph type="body" sz="quarter" idx="14" hasCustomPrompt="1"/>
          </p:nvPr>
        </p:nvSpPr>
        <p:spPr>
          <a:xfrm>
            <a:off x="1084734" y="3696869"/>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3" name="Text Placeholder 12">
            <a:extLst>
              <a:ext uri="{FF2B5EF4-FFF2-40B4-BE49-F238E27FC236}">
                <a16:creationId xmlns:a16="http://schemas.microsoft.com/office/drawing/2014/main" id="{091C9B81-BCBD-E749-9EA1-C93646503E26}"/>
              </a:ext>
            </a:extLst>
          </p:cNvPr>
          <p:cNvSpPr>
            <a:spLocks noGrp="1"/>
          </p:cNvSpPr>
          <p:nvPr>
            <p:ph type="body" sz="quarter" idx="15" hasCustomPrompt="1"/>
          </p:nvPr>
        </p:nvSpPr>
        <p:spPr>
          <a:xfrm>
            <a:off x="1084734" y="3999428"/>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Tree>
    <p:extLst>
      <p:ext uri="{BB962C8B-B14F-4D97-AF65-F5344CB8AC3E}">
        <p14:creationId xmlns:p14="http://schemas.microsoft.com/office/powerpoint/2010/main" val="31501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Shape 2129"/>
        <p:cNvGrpSpPr/>
        <p:nvPr/>
      </p:nvGrpSpPr>
      <p:grpSpPr>
        <a:xfrm>
          <a:off x="0" y="0"/>
          <a:ext cx="0" cy="0"/>
          <a:chOff x="0" y="0"/>
          <a:chExt cx="0" cy="0"/>
        </a:xfrm>
      </p:grpSpPr>
      <p:pic>
        <p:nvPicPr>
          <p:cNvPr id="3" name="Google Shape;2131;p446">
            <a:extLst>
              <a:ext uri="{FF2B5EF4-FFF2-40B4-BE49-F238E27FC236}">
                <a16:creationId xmlns:a16="http://schemas.microsoft.com/office/drawing/2014/main" id="{23D74B05-1ECD-4206-9698-595BC1118C76}"/>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2" y="1"/>
            <a:ext cx="4498041" cy="4639520"/>
          </a:xfrm>
          <a:prstGeom prst="rect">
            <a:avLst/>
          </a:prstGeom>
          <a:noFill/>
          <a:ln>
            <a:noFill/>
          </a:ln>
        </p:spPr>
      </p:pic>
      <p:sp>
        <p:nvSpPr>
          <p:cNvPr id="6" name="Title 1">
            <a:extLst>
              <a:ext uri="{FF2B5EF4-FFF2-40B4-BE49-F238E27FC236}">
                <a16:creationId xmlns:a16="http://schemas.microsoft.com/office/drawing/2014/main" id="{F850A40B-C7B6-B545-96EA-2705A0FBB79B}"/>
              </a:ext>
            </a:extLst>
          </p:cNvPr>
          <p:cNvSpPr>
            <a:spLocks noGrp="1"/>
          </p:cNvSpPr>
          <p:nvPr>
            <p:ph type="title" hasCustomPrompt="1"/>
          </p:nvPr>
        </p:nvSpPr>
        <p:spPr>
          <a:xfrm>
            <a:off x="5187491" y="1023947"/>
            <a:ext cx="3856853" cy="694460"/>
          </a:xfrm>
          <a:prstGeom prst="rect">
            <a:avLst/>
          </a:prstGeom>
        </p:spPr>
        <p:txBody>
          <a:bodyPr anchor="b">
            <a:normAutofit/>
          </a:bodyPr>
          <a:lstStyle>
            <a:lvl1pPr>
              <a:defRPr sz="2250">
                <a:solidFill>
                  <a:srgbClr val="565A5C"/>
                </a:solidFill>
                <a:latin typeface="Arial" panose="020B0604020202020204" pitchFamily="34" charset="0"/>
                <a:cs typeface="Arial" panose="020B0604020202020204" pitchFamily="34" charset="0"/>
              </a:defRPr>
            </a:lvl1pPr>
          </a:lstStyle>
          <a:p>
            <a:r>
              <a:rPr lang="en-US"/>
              <a:t>Agenda</a:t>
            </a:r>
            <a:endParaRPr lang="en-CA"/>
          </a:p>
        </p:txBody>
      </p:sp>
      <p:sp>
        <p:nvSpPr>
          <p:cNvPr id="7" name="Text Placeholder 12">
            <a:extLst>
              <a:ext uri="{FF2B5EF4-FFF2-40B4-BE49-F238E27FC236}">
                <a16:creationId xmlns:a16="http://schemas.microsoft.com/office/drawing/2014/main" id="{19929D14-7789-6143-9F20-CB022E99A736}"/>
              </a:ext>
            </a:extLst>
          </p:cNvPr>
          <p:cNvSpPr>
            <a:spLocks noGrp="1"/>
          </p:cNvSpPr>
          <p:nvPr>
            <p:ph type="body" sz="quarter" idx="10" hasCustomPrompt="1"/>
          </p:nvPr>
        </p:nvSpPr>
        <p:spPr>
          <a:xfrm>
            <a:off x="5187491" y="1897816"/>
            <a:ext cx="3856853" cy="1685534"/>
          </a:xfrm>
          <a:prstGeom prst="rect">
            <a:avLst/>
          </a:prstGeom>
        </p:spPr>
        <p:txBody>
          <a:bodyPr/>
          <a:lstStyle>
            <a:lvl1pPr marL="0" indent="-257175">
              <a:lnSpc>
                <a:spcPct val="100000"/>
              </a:lnSpc>
              <a:spcBef>
                <a:spcPts val="0"/>
              </a:spcBef>
              <a:buFont typeface="Arial" panose="020B0604020202020204" pitchFamily="34" charset="0"/>
              <a:buChar char="•"/>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First</a:t>
            </a:r>
          </a:p>
          <a:p>
            <a:pPr lvl="0"/>
            <a:r>
              <a:rPr lang="en-US"/>
              <a:t>Second</a:t>
            </a:r>
          </a:p>
          <a:p>
            <a:pPr lvl="0"/>
            <a:r>
              <a:rPr lang="en-US"/>
              <a:t>Third</a:t>
            </a:r>
          </a:p>
          <a:p>
            <a:pPr lvl="0"/>
            <a:r>
              <a:rPr lang="en-US"/>
              <a:t>fourth</a:t>
            </a:r>
            <a:endParaRPr lang="en-CA"/>
          </a:p>
        </p:txBody>
      </p:sp>
      <p:cxnSp>
        <p:nvCxnSpPr>
          <p:cNvPr id="8" name="Straight Connector 7">
            <a:extLst>
              <a:ext uri="{FF2B5EF4-FFF2-40B4-BE49-F238E27FC236}">
                <a16:creationId xmlns:a16="http://schemas.microsoft.com/office/drawing/2014/main" id="{EB40348E-74F8-B74C-B98C-048C21B0CD0B}"/>
              </a:ext>
            </a:extLst>
          </p:cNvPr>
          <p:cNvCxnSpPr/>
          <p:nvPr userDrawn="1"/>
        </p:nvCxnSpPr>
        <p:spPr>
          <a:xfrm>
            <a:off x="5253910" y="178948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30412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805F71-79F8-064C-B19D-9782E60295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619233" cy="5143500"/>
          </a:xfrm>
          <a:prstGeom prst="rect">
            <a:avLst/>
          </a:prstGeom>
        </p:spPr>
      </p:pic>
      <p:sp>
        <p:nvSpPr>
          <p:cNvPr id="11" name="Freeform 10">
            <a:extLst>
              <a:ext uri="{FF2B5EF4-FFF2-40B4-BE49-F238E27FC236}">
                <a16:creationId xmlns:a16="http://schemas.microsoft.com/office/drawing/2014/main" id="{FC39A212-FC66-504B-ABA6-7F22E3E5BF6F}"/>
              </a:ext>
            </a:extLst>
          </p:cNvPr>
          <p:cNvSpPr/>
          <p:nvPr userDrawn="1"/>
        </p:nvSpPr>
        <p:spPr>
          <a:xfrm>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4148159" y="2682421"/>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Thank you</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4148159" y="3556291"/>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 if needed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4214578" y="343037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14" name="Picture 13">
            <a:extLst>
              <a:ext uri="{FF2B5EF4-FFF2-40B4-BE49-F238E27FC236}">
                <a16:creationId xmlns:a16="http://schemas.microsoft.com/office/drawing/2014/main" id="{8ABE5BD9-3FFA-9B41-90FD-A6D010D0EB3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334099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79524F68-9A83-FA41-A7B4-DDD7E3D509C3}"/>
              </a:ext>
            </a:extLst>
          </p:cNvPr>
          <p:cNvSpPr/>
          <p:nvPr userDrawn="1"/>
        </p:nvSpPr>
        <p:spPr>
          <a:xfrm rot="16200000">
            <a:off x="1342857"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7" name="Rounded Rectangle 16">
            <a:extLst>
              <a:ext uri="{FF2B5EF4-FFF2-40B4-BE49-F238E27FC236}">
                <a16:creationId xmlns:a16="http://schemas.microsoft.com/office/drawing/2014/main" id="{8831D5C6-1083-5845-9A8A-7D44F8FE3891}"/>
              </a:ext>
            </a:extLst>
          </p:cNvPr>
          <p:cNvSpPr/>
          <p:nvPr userDrawn="1"/>
        </p:nvSpPr>
        <p:spPr>
          <a:xfrm rot="16200000">
            <a:off x="3143493"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8" name="Rounded Rectangle 17">
            <a:extLst>
              <a:ext uri="{FF2B5EF4-FFF2-40B4-BE49-F238E27FC236}">
                <a16:creationId xmlns:a16="http://schemas.microsoft.com/office/drawing/2014/main" id="{6345B77C-1C45-7147-B3DC-0D077E9B092F}"/>
              </a:ext>
            </a:extLst>
          </p:cNvPr>
          <p:cNvSpPr/>
          <p:nvPr userDrawn="1"/>
        </p:nvSpPr>
        <p:spPr>
          <a:xfrm rot="16200000">
            <a:off x="494412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9" name="Rounded Rectangle 18">
            <a:extLst>
              <a:ext uri="{FF2B5EF4-FFF2-40B4-BE49-F238E27FC236}">
                <a16:creationId xmlns:a16="http://schemas.microsoft.com/office/drawing/2014/main" id="{F08B1A85-9332-EC4C-AF1D-20E84A40DD23}"/>
              </a:ext>
            </a:extLst>
          </p:cNvPr>
          <p:cNvSpPr/>
          <p:nvPr userDrawn="1"/>
        </p:nvSpPr>
        <p:spPr>
          <a:xfrm rot="16200000">
            <a:off x="6744764"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0" name="Rounded Rectangle 19">
            <a:extLst>
              <a:ext uri="{FF2B5EF4-FFF2-40B4-BE49-F238E27FC236}">
                <a16:creationId xmlns:a16="http://schemas.microsoft.com/office/drawing/2014/main" id="{932E7455-7A1E-D642-A680-28C046A1A57A}"/>
              </a:ext>
            </a:extLst>
          </p:cNvPr>
          <p:cNvSpPr/>
          <p:nvPr userDrawn="1"/>
        </p:nvSpPr>
        <p:spPr>
          <a:xfrm rot="16200000">
            <a:off x="-45777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1334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1334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28" name="Text Placeholder 29">
            <a:extLst>
              <a:ext uri="{FF2B5EF4-FFF2-40B4-BE49-F238E27FC236}">
                <a16:creationId xmlns:a16="http://schemas.microsoft.com/office/drawing/2014/main" id="{EC53959C-6C57-BB4F-8BC1-D66B7A6C1DC6}"/>
              </a:ext>
            </a:extLst>
          </p:cNvPr>
          <p:cNvSpPr>
            <a:spLocks noGrp="1"/>
          </p:cNvSpPr>
          <p:nvPr>
            <p:ph type="body" sz="quarter" idx="13" hasCustomPrompt="1"/>
          </p:nvPr>
        </p:nvSpPr>
        <p:spPr>
          <a:xfrm>
            <a:off x="1938729"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2" name="Text Placeholder 29">
            <a:extLst>
              <a:ext uri="{FF2B5EF4-FFF2-40B4-BE49-F238E27FC236}">
                <a16:creationId xmlns:a16="http://schemas.microsoft.com/office/drawing/2014/main" id="{150D7304-EEAE-954A-AFF6-2A859661C036}"/>
              </a:ext>
            </a:extLst>
          </p:cNvPr>
          <p:cNvSpPr>
            <a:spLocks noGrp="1"/>
          </p:cNvSpPr>
          <p:nvPr>
            <p:ph type="body" sz="quarter" idx="14" hasCustomPrompt="1"/>
          </p:nvPr>
        </p:nvSpPr>
        <p:spPr>
          <a:xfrm>
            <a:off x="1938729"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38" name="Text Placeholder 29">
            <a:extLst>
              <a:ext uri="{FF2B5EF4-FFF2-40B4-BE49-F238E27FC236}">
                <a16:creationId xmlns:a16="http://schemas.microsoft.com/office/drawing/2014/main" id="{5FCB5516-0AD7-C24F-93CD-EAB97A2201D3}"/>
              </a:ext>
            </a:extLst>
          </p:cNvPr>
          <p:cNvSpPr>
            <a:spLocks noGrp="1"/>
          </p:cNvSpPr>
          <p:nvPr>
            <p:ph type="body" sz="quarter" idx="15" hasCustomPrompt="1"/>
          </p:nvPr>
        </p:nvSpPr>
        <p:spPr>
          <a:xfrm>
            <a:off x="373391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9" name="Text Placeholder 29">
            <a:extLst>
              <a:ext uri="{FF2B5EF4-FFF2-40B4-BE49-F238E27FC236}">
                <a16:creationId xmlns:a16="http://schemas.microsoft.com/office/drawing/2014/main" id="{E78C2E1F-BF5B-6049-8FF1-90215B0C76EF}"/>
              </a:ext>
            </a:extLst>
          </p:cNvPr>
          <p:cNvSpPr>
            <a:spLocks noGrp="1"/>
          </p:cNvSpPr>
          <p:nvPr>
            <p:ph type="body" sz="quarter" idx="16" hasCustomPrompt="1"/>
          </p:nvPr>
        </p:nvSpPr>
        <p:spPr>
          <a:xfrm>
            <a:off x="373391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0" name="Text Placeholder 29">
            <a:extLst>
              <a:ext uri="{FF2B5EF4-FFF2-40B4-BE49-F238E27FC236}">
                <a16:creationId xmlns:a16="http://schemas.microsoft.com/office/drawing/2014/main" id="{F6298801-D94B-8D4E-826A-B4A7927CF09F}"/>
              </a:ext>
            </a:extLst>
          </p:cNvPr>
          <p:cNvSpPr>
            <a:spLocks noGrp="1"/>
          </p:cNvSpPr>
          <p:nvPr>
            <p:ph type="body" sz="quarter" idx="17" hasCustomPrompt="1"/>
          </p:nvPr>
        </p:nvSpPr>
        <p:spPr>
          <a:xfrm>
            <a:off x="5539178"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1" name="Text Placeholder 29">
            <a:extLst>
              <a:ext uri="{FF2B5EF4-FFF2-40B4-BE49-F238E27FC236}">
                <a16:creationId xmlns:a16="http://schemas.microsoft.com/office/drawing/2014/main" id="{E10B8389-A51B-CE46-ACEA-6B40A52C2EC8}"/>
              </a:ext>
            </a:extLst>
          </p:cNvPr>
          <p:cNvSpPr>
            <a:spLocks noGrp="1"/>
          </p:cNvSpPr>
          <p:nvPr>
            <p:ph type="body" sz="quarter" idx="18" hasCustomPrompt="1"/>
          </p:nvPr>
        </p:nvSpPr>
        <p:spPr>
          <a:xfrm>
            <a:off x="5539178"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2" name="Text Placeholder 29">
            <a:extLst>
              <a:ext uri="{FF2B5EF4-FFF2-40B4-BE49-F238E27FC236}">
                <a16:creationId xmlns:a16="http://schemas.microsoft.com/office/drawing/2014/main" id="{CAECBC2B-EFBD-4544-A224-919CECD71494}"/>
              </a:ext>
            </a:extLst>
          </p:cNvPr>
          <p:cNvSpPr>
            <a:spLocks noGrp="1"/>
          </p:cNvSpPr>
          <p:nvPr>
            <p:ph type="body" sz="quarter" idx="19" hasCustomPrompt="1"/>
          </p:nvPr>
        </p:nvSpPr>
        <p:spPr>
          <a:xfrm>
            <a:off x="73343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3" name="Text Placeholder 29">
            <a:extLst>
              <a:ext uri="{FF2B5EF4-FFF2-40B4-BE49-F238E27FC236}">
                <a16:creationId xmlns:a16="http://schemas.microsoft.com/office/drawing/2014/main" id="{33D9541D-F13F-6044-B098-8885EC6DE910}"/>
              </a:ext>
            </a:extLst>
          </p:cNvPr>
          <p:cNvSpPr>
            <a:spLocks noGrp="1"/>
          </p:cNvSpPr>
          <p:nvPr>
            <p:ph type="body" sz="quarter" idx="20" hasCustomPrompt="1"/>
          </p:nvPr>
        </p:nvSpPr>
        <p:spPr>
          <a:xfrm>
            <a:off x="73343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3095959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637B6-3400-684B-9546-7D8DA34B878C}"/>
              </a:ext>
            </a:extLst>
          </p:cNvPr>
          <p:cNvPicPr>
            <a:picLocks noChangeAspect="1"/>
          </p:cNvPicPr>
          <p:nvPr userDrawn="1"/>
        </p:nvPicPr>
        <p:blipFill rotWithShape="1">
          <a:blip r:embed="rId2"/>
          <a:srcRect l="21744" t="4176"/>
          <a:stretch/>
        </p:blipFill>
        <p:spPr>
          <a:xfrm>
            <a:off x="-268548" y="0"/>
            <a:ext cx="642937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59989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4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10" name="Rounded Rectangle 9">
            <a:extLst>
              <a:ext uri="{FF2B5EF4-FFF2-40B4-BE49-F238E27FC236}">
                <a16:creationId xmlns:a16="http://schemas.microsoft.com/office/drawing/2014/main" id="{C453F063-C958-1744-8C2A-43F846A71508}"/>
              </a:ext>
            </a:extLst>
          </p:cNvPr>
          <p:cNvSpPr/>
          <p:nvPr userDrawn="1"/>
        </p:nvSpPr>
        <p:spPr>
          <a:xfrm rot="16200000">
            <a:off x="-200286"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1" name="Rounded Rectangle 10">
            <a:extLst>
              <a:ext uri="{FF2B5EF4-FFF2-40B4-BE49-F238E27FC236}">
                <a16:creationId xmlns:a16="http://schemas.microsoft.com/office/drawing/2014/main" id="{FF27F879-B4DB-8543-9C11-DF3096FDD2EE}"/>
              </a:ext>
            </a:extLst>
          </p:cNvPr>
          <p:cNvSpPr/>
          <p:nvPr userDrawn="1"/>
        </p:nvSpPr>
        <p:spPr>
          <a:xfrm rot="16200000">
            <a:off x="2011305" y="2128285"/>
            <a:ext cx="2928006"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2" name="Rounded Rectangle 11">
            <a:extLst>
              <a:ext uri="{FF2B5EF4-FFF2-40B4-BE49-F238E27FC236}">
                <a16:creationId xmlns:a16="http://schemas.microsoft.com/office/drawing/2014/main" id="{BABF3D7F-30D0-704F-907A-3EEE9BADB162}"/>
              </a:ext>
            </a:extLst>
          </p:cNvPr>
          <p:cNvSpPr/>
          <p:nvPr userDrawn="1"/>
        </p:nvSpPr>
        <p:spPr>
          <a:xfrm rot="16200000">
            <a:off x="4222894"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3" name="Rounded Rectangle 12">
            <a:extLst>
              <a:ext uri="{FF2B5EF4-FFF2-40B4-BE49-F238E27FC236}">
                <a16:creationId xmlns:a16="http://schemas.microsoft.com/office/drawing/2014/main" id="{684ADA34-8DAB-A74B-AFC7-4FD3B25E3763}"/>
              </a:ext>
            </a:extLst>
          </p:cNvPr>
          <p:cNvSpPr/>
          <p:nvPr userDrawn="1"/>
        </p:nvSpPr>
        <p:spPr>
          <a:xfrm rot="16200000">
            <a:off x="6434487" y="2128284"/>
            <a:ext cx="2928005"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224216"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224216"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29" name="Text Placeholder 29">
            <a:extLst>
              <a:ext uri="{FF2B5EF4-FFF2-40B4-BE49-F238E27FC236}">
                <a16:creationId xmlns:a16="http://schemas.microsoft.com/office/drawing/2014/main" id="{CECA1964-7A14-8744-B79C-9EB44B625C10}"/>
              </a:ext>
            </a:extLst>
          </p:cNvPr>
          <p:cNvSpPr>
            <a:spLocks noGrp="1"/>
          </p:cNvSpPr>
          <p:nvPr>
            <p:ph type="body" sz="quarter" idx="13" hasCustomPrompt="1"/>
          </p:nvPr>
        </p:nvSpPr>
        <p:spPr>
          <a:xfrm>
            <a:off x="2435808"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3" name="Text Placeholder 29">
            <a:extLst>
              <a:ext uri="{FF2B5EF4-FFF2-40B4-BE49-F238E27FC236}">
                <a16:creationId xmlns:a16="http://schemas.microsoft.com/office/drawing/2014/main" id="{8EA86081-B67C-8945-BD08-8444B4133D02}"/>
              </a:ext>
            </a:extLst>
          </p:cNvPr>
          <p:cNvSpPr>
            <a:spLocks noGrp="1"/>
          </p:cNvSpPr>
          <p:nvPr>
            <p:ph type="body" sz="quarter" idx="14" hasCustomPrompt="1"/>
          </p:nvPr>
        </p:nvSpPr>
        <p:spPr>
          <a:xfrm>
            <a:off x="2435808"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4" name="Text Placeholder 29">
            <a:extLst>
              <a:ext uri="{FF2B5EF4-FFF2-40B4-BE49-F238E27FC236}">
                <a16:creationId xmlns:a16="http://schemas.microsoft.com/office/drawing/2014/main" id="{03FFF906-9F2A-0145-80CD-73CDDE6FFA10}"/>
              </a:ext>
            </a:extLst>
          </p:cNvPr>
          <p:cNvSpPr>
            <a:spLocks noGrp="1"/>
          </p:cNvSpPr>
          <p:nvPr>
            <p:ph type="body" sz="quarter" idx="15" hasCustomPrompt="1"/>
          </p:nvPr>
        </p:nvSpPr>
        <p:spPr>
          <a:xfrm>
            <a:off x="4647400"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5" name="Text Placeholder 29">
            <a:extLst>
              <a:ext uri="{FF2B5EF4-FFF2-40B4-BE49-F238E27FC236}">
                <a16:creationId xmlns:a16="http://schemas.microsoft.com/office/drawing/2014/main" id="{8CF7670A-0A91-E042-910C-88B274E57CCC}"/>
              </a:ext>
            </a:extLst>
          </p:cNvPr>
          <p:cNvSpPr>
            <a:spLocks noGrp="1"/>
          </p:cNvSpPr>
          <p:nvPr>
            <p:ph type="body" sz="quarter" idx="16" hasCustomPrompt="1"/>
          </p:nvPr>
        </p:nvSpPr>
        <p:spPr>
          <a:xfrm>
            <a:off x="4647400"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6" name="Text Placeholder 29">
            <a:extLst>
              <a:ext uri="{FF2B5EF4-FFF2-40B4-BE49-F238E27FC236}">
                <a16:creationId xmlns:a16="http://schemas.microsoft.com/office/drawing/2014/main" id="{C8E2DE35-6C9C-4047-A1DF-430D45EBD73A}"/>
              </a:ext>
            </a:extLst>
          </p:cNvPr>
          <p:cNvSpPr>
            <a:spLocks noGrp="1"/>
          </p:cNvSpPr>
          <p:nvPr>
            <p:ph type="body" sz="quarter" idx="17" hasCustomPrompt="1"/>
          </p:nvPr>
        </p:nvSpPr>
        <p:spPr>
          <a:xfrm>
            <a:off x="6858991"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7" name="Text Placeholder 29">
            <a:extLst>
              <a:ext uri="{FF2B5EF4-FFF2-40B4-BE49-F238E27FC236}">
                <a16:creationId xmlns:a16="http://schemas.microsoft.com/office/drawing/2014/main" id="{AD45914B-42D4-2843-8019-7C138748FCBF}"/>
              </a:ext>
            </a:extLst>
          </p:cNvPr>
          <p:cNvSpPr>
            <a:spLocks noGrp="1"/>
          </p:cNvSpPr>
          <p:nvPr>
            <p:ph type="body" sz="quarter" idx="18" hasCustomPrompt="1"/>
          </p:nvPr>
        </p:nvSpPr>
        <p:spPr>
          <a:xfrm>
            <a:off x="6858991"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375144735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3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143944" y="1994893"/>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403747"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659481"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6"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4"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5"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Tree>
    <p:extLst>
      <p:ext uri="{BB962C8B-B14F-4D97-AF65-F5344CB8AC3E}">
        <p14:creationId xmlns:p14="http://schemas.microsoft.com/office/powerpoint/2010/main" val="368505265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3 Topics -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282331" y="2193731"/>
            <a:ext cx="205973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542135" y="2188076"/>
            <a:ext cx="2059737"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797869" y="2188076"/>
            <a:ext cx="2059736"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8"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6"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TWO</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7"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THREE</a:t>
            </a:r>
          </a:p>
        </p:txBody>
      </p:sp>
    </p:spTree>
    <p:extLst>
      <p:ext uri="{BB962C8B-B14F-4D97-AF65-F5344CB8AC3E}">
        <p14:creationId xmlns:p14="http://schemas.microsoft.com/office/powerpoint/2010/main" val="389896541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Icon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4745016" y="1548076"/>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11" name="Arc 10">
            <a:extLst>
              <a:ext uri="{FF2B5EF4-FFF2-40B4-BE49-F238E27FC236}">
                <a16:creationId xmlns:a16="http://schemas.microsoft.com/office/drawing/2014/main" id="{4CD82DD3-4A2C-7B4F-8D2A-25433F7A030C}"/>
              </a:ext>
            </a:extLst>
          </p:cNvPr>
          <p:cNvSpPr/>
          <p:nvPr userDrawn="1"/>
        </p:nvSpPr>
        <p:spPr>
          <a:xfrm>
            <a:off x="975500" y="1441077"/>
            <a:ext cx="2322000" cy="2599836"/>
          </a:xfrm>
          <a:prstGeom prst="arc">
            <a:avLst>
              <a:gd name="adj1" fmla="val 16928931"/>
              <a:gd name="adj2" fmla="val 4734098"/>
            </a:avLst>
          </a:prstGeom>
          <a:ln w="444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34" name="Text Placeholder 29">
            <a:extLst>
              <a:ext uri="{FF2B5EF4-FFF2-40B4-BE49-F238E27FC236}">
                <a16:creationId xmlns:a16="http://schemas.microsoft.com/office/drawing/2014/main" id="{FFA69C82-C5A0-244C-9F2F-202286B39AF2}"/>
              </a:ext>
            </a:extLst>
          </p:cNvPr>
          <p:cNvSpPr>
            <a:spLocks noGrp="1"/>
          </p:cNvSpPr>
          <p:nvPr>
            <p:ph type="body" sz="quarter" idx="14" hasCustomPrompt="1"/>
          </p:nvPr>
        </p:nvSpPr>
        <p:spPr>
          <a:xfrm>
            <a:off x="4745016" y="1763883"/>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5" name="Text Placeholder 29">
            <a:extLst>
              <a:ext uri="{FF2B5EF4-FFF2-40B4-BE49-F238E27FC236}">
                <a16:creationId xmlns:a16="http://schemas.microsoft.com/office/drawing/2014/main" id="{61FF5467-4870-0D4D-B013-C113B0476DB8}"/>
              </a:ext>
            </a:extLst>
          </p:cNvPr>
          <p:cNvSpPr>
            <a:spLocks noGrp="1"/>
          </p:cNvSpPr>
          <p:nvPr>
            <p:ph type="body" sz="quarter" idx="15" hasCustomPrompt="1"/>
          </p:nvPr>
        </p:nvSpPr>
        <p:spPr>
          <a:xfrm>
            <a:off x="4745016" y="2509333"/>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6" name="Text Placeholder 29">
            <a:extLst>
              <a:ext uri="{FF2B5EF4-FFF2-40B4-BE49-F238E27FC236}">
                <a16:creationId xmlns:a16="http://schemas.microsoft.com/office/drawing/2014/main" id="{93A53604-B29E-EC4C-8EF8-5B31B5893305}"/>
              </a:ext>
            </a:extLst>
          </p:cNvPr>
          <p:cNvSpPr>
            <a:spLocks noGrp="1"/>
          </p:cNvSpPr>
          <p:nvPr>
            <p:ph type="body" sz="quarter" idx="16" hasCustomPrompt="1"/>
          </p:nvPr>
        </p:nvSpPr>
        <p:spPr>
          <a:xfrm>
            <a:off x="4745016" y="2725140"/>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7" name="Text Placeholder 29">
            <a:extLst>
              <a:ext uri="{FF2B5EF4-FFF2-40B4-BE49-F238E27FC236}">
                <a16:creationId xmlns:a16="http://schemas.microsoft.com/office/drawing/2014/main" id="{86F71172-0C65-A344-86DD-873EC7F9C46D}"/>
              </a:ext>
            </a:extLst>
          </p:cNvPr>
          <p:cNvSpPr>
            <a:spLocks noGrp="1"/>
          </p:cNvSpPr>
          <p:nvPr>
            <p:ph type="body" sz="quarter" idx="17" hasCustomPrompt="1"/>
          </p:nvPr>
        </p:nvSpPr>
        <p:spPr>
          <a:xfrm>
            <a:off x="4745016" y="3467485"/>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8" name="Text Placeholder 29">
            <a:extLst>
              <a:ext uri="{FF2B5EF4-FFF2-40B4-BE49-F238E27FC236}">
                <a16:creationId xmlns:a16="http://schemas.microsoft.com/office/drawing/2014/main" id="{2AE2915C-5856-D141-908C-39C51A11E8BA}"/>
              </a:ext>
            </a:extLst>
          </p:cNvPr>
          <p:cNvSpPr>
            <a:spLocks noGrp="1"/>
          </p:cNvSpPr>
          <p:nvPr>
            <p:ph type="body" sz="quarter" idx="18" hasCustomPrompt="1"/>
          </p:nvPr>
        </p:nvSpPr>
        <p:spPr>
          <a:xfrm>
            <a:off x="4745016" y="3683291"/>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Tree>
    <p:extLst>
      <p:ext uri="{BB962C8B-B14F-4D97-AF65-F5344CB8AC3E}">
        <p14:creationId xmlns:p14="http://schemas.microsoft.com/office/powerpoint/2010/main" val="328077566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91DD4E-F37B-154D-93FC-B9E3E32A8790}"/>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4" name="Chevron 81">
            <a:extLst>
              <a:ext uri="{FF2B5EF4-FFF2-40B4-BE49-F238E27FC236}">
                <a16:creationId xmlns:a16="http://schemas.microsoft.com/office/drawing/2014/main" id="{1FD0E0CF-EB58-3D44-A2C8-F292EE4159E8}"/>
              </a:ext>
            </a:extLst>
          </p:cNvPr>
          <p:cNvSpPr/>
          <p:nvPr userDrawn="1"/>
        </p:nvSpPr>
        <p:spPr>
          <a:xfrm>
            <a:off x="2152089" y="2995015"/>
            <a:ext cx="1619218" cy="226505"/>
          </a:xfrm>
          <a:prstGeom prst="chevron">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15" name="Chevron 1">
            <a:extLst>
              <a:ext uri="{FF2B5EF4-FFF2-40B4-BE49-F238E27FC236}">
                <a16:creationId xmlns:a16="http://schemas.microsoft.com/office/drawing/2014/main" id="{A0441AD0-CF5C-114F-8CEE-5131D490F330}"/>
              </a:ext>
            </a:extLst>
          </p:cNvPr>
          <p:cNvSpPr/>
          <p:nvPr userDrawn="1"/>
        </p:nvSpPr>
        <p:spPr>
          <a:xfrm>
            <a:off x="549761" y="2995015"/>
            <a:ext cx="1619218" cy="226505"/>
          </a:xfrm>
          <a:prstGeom prst="chevron">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17" name="Group 16">
            <a:extLst>
              <a:ext uri="{FF2B5EF4-FFF2-40B4-BE49-F238E27FC236}">
                <a16:creationId xmlns:a16="http://schemas.microsoft.com/office/drawing/2014/main" id="{5A91A76E-6C5A-1B44-AA8F-5D511E386DC2}"/>
              </a:ext>
            </a:extLst>
          </p:cNvPr>
          <p:cNvGrpSpPr/>
          <p:nvPr userDrawn="1"/>
        </p:nvGrpSpPr>
        <p:grpSpPr>
          <a:xfrm rot="10800000">
            <a:off x="2918513" y="2248030"/>
            <a:ext cx="86371" cy="903422"/>
            <a:chOff x="1672060" y="3475613"/>
            <a:chExt cx="115176" cy="1204719"/>
          </a:xfrm>
        </p:grpSpPr>
        <p:cxnSp>
          <p:nvCxnSpPr>
            <p:cNvPr id="18" name="Straight Connector 17">
              <a:extLst>
                <a:ext uri="{FF2B5EF4-FFF2-40B4-BE49-F238E27FC236}">
                  <a16:creationId xmlns:a16="http://schemas.microsoft.com/office/drawing/2014/main" id="{A5E6F615-9C7C-3D4B-AE3A-DF2185411CA8}"/>
                </a:ext>
              </a:extLst>
            </p:cNvPr>
            <p:cNvCxnSpPr/>
            <p:nvPr/>
          </p:nvCxnSpPr>
          <p:spPr>
            <a:xfrm>
              <a:off x="1729648" y="3537332"/>
              <a:ext cx="0" cy="1143000"/>
            </a:xfrm>
            <a:prstGeom prst="line">
              <a:avLst/>
            </a:prstGeom>
            <a:ln w="28575">
              <a:solidFill>
                <a:srgbClr val="FFBA5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4977947-635B-FF4E-8809-F310DEF3EA3D}"/>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21" name="Chevron 91">
            <a:extLst>
              <a:ext uri="{FF2B5EF4-FFF2-40B4-BE49-F238E27FC236}">
                <a16:creationId xmlns:a16="http://schemas.microsoft.com/office/drawing/2014/main" id="{5084CD1B-46AB-ED4C-ACFC-C35F881492E1}"/>
              </a:ext>
            </a:extLst>
          </p:cNvPr>
          <p:cNvSpPr/>
          <p:nvPr userDrawn="1"/>
        </p:nvSpPr>
        <p:spPr>
          <a:xfrm>
            <a:off x="3754417" y="2995015"/>
            <a:ext cx="1619218" cy="226505"/>
          </a:xfrm>
          <a:prstGeom prst="chevron">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3" name="Chevron 95">
            <a:extLst>
              <a:ext uri="{FF2B5EF4-FFF2-40B4-BE49-F238E27FC236}">
                <a16:creationId xmlns:a16="http://schemas.microsoft.com/office/drawing/2014/main" id="{F17F4D08-51B5-0F4C-983B-92EB464CC648}"/>
              </a:ext>
            </a:extLst>
          </p:cNvPr>
          <p:cNvSpPr/>
          <p:nvPr userDrawn="1"/>
        </p:nvSpPr>
        <p:spPr>
          <a:xfrm>
            <a:off x="5356745" y="2995015"/>
            <a:ext cx="1619218" cy="226505"/>
          </a:xfrm>
          <a:prstGeom prst="chevron">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5" name="Chevron 96">
            <a:extLst>
              <a:ext uri="{FF2B5EF4-FFF2-40B4-BE49-F238E27FC236}">
                <a16:creationId xmlns:a16="http://schemas.microsoft.com/office/drawing/2014/main" id="{21E0BC8D-5185-E54C-9DFC-05288C07A5B0}"/>
              </a:ext>
            </a:extLst>
          </p:cNvPr>
          <p:cNvSpPr/>
          <p:nvPr userDrawn="1"/>
        </p:nvSpPr>
        <p:spPr>
          <a:xfrm>
            <a:off x="6959073" y="2995015"/>
            <a:ext cx="1619218" cy="226505"/>
          </a:xfrm>
          <a:prstGeom prst="chevron">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27" name="Group 26">
            <a:extLst>
              <a:ext uri="{FF2B5EF4-FFF2-40B4-BE49-F238E27FC236}">
                <a16:creationId xmlns:a16="http://schemas.microsoft.com/office/drawing/2014/main" id="{9400DAD6-DAF1-8C4C-85D3-AC14BB18C8BA}"/>
              </a:ext>
            </a:extLst>
          </p:cNvPr>
          <p:cNvGrpSpPr/>
          <p:nvPr userDrawn="1"/>
        </p:nvGrpSpPr>
        <p:grpSpPr>
          <a:xfrm rot="10800000">
            <a:off x="1307740" y="2248030"/>
            <a:ext cx="86371" cy="903422"/>
            <a:chOff x="1672060" y="3475613"/>
            <a:chExt cx="115176" cy="1204719"/>
          </a:xfrm>
        </p:grpSpPr>
        <p:cxnSp>
          <p:nvCxnSpPr>
            <p:cNvPr id="28" name="Straight Connector 27">
              <a:extLst>
                <a:ext uri="{FF2B5EF4-FFF2-40B4-BE49-F238E27FC236}">
                  <a16:creationId xmlns:a16="http://schemas.microsoft.com/office/drawing/2014/main" id="{2A8585EB-5222-8540-A158-053A581333C8}"/>
                </a:ext>
              </a:extLst>
            </p:cNvPr>
            <p:cNvCxnSpPr/>
            <p:nvPr/>
          </p:nvCxnSpPr>
          <p:spPr>
            <a:xfrm>
              <a:off x="1729648" y="3537332"/>
              <a:ext cx="0" cy="1143000"/>
            </a:xfrm>
            <a:prstGeom prst="line">
              <a:avLst/>
            </a:prstGeom>
            <a:ln w="28575">
              <a:solidFill>
                <a:srgbClr val="FF6B7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E457AB9A-9410-6C48-80F4-752FE68B1BC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0" name="Group 29">
            <a:extLst>
              <a:ext uri="{FF2B5EF4-FFF2-40B4-BE49-F238E27FC236}">
                <a16:creationId xmlns:a16="http://schemas.microsoft.com/office/drawing/2014/main" id="{EC5E99A5-A236-D643-9DA8-97B0EFEA52CC}"/>
              </a:ext>
            </a:extLst>
          </p:cNvPr>
          <p:cNvGrpSpPr/>
          <p:nvPr userDrawn="1"/>
        </p:nvGrpSpPr>
        <p:grpSpPr>
          <a:xfrm rot="10800000">
            <a:off x="4521709" y="2248030"/>
            <a:ext cx="86371" cy="903422"/>
            <a:chOff x="1672060" y="3475613"/>
            <a:chExt cx="115176" cy="1204719"/>
          </a:xfrm>
        </p:grpSpPr>
        <p:cxnSp>
          <p:nvCxnSpPr>
            <p:cNvPr id="31" name="Straight Connector 30">
              <a:extLst>
                <a:ext uri="{FF2B5EF4-FFF2-40B4-BE49-F238E27FC236}">
                  <a16:creationId xmlns:a16="http://schemas.microsoft.com/office/drawing/2014/main" id="{AAC164B9-D02C-7B44-A525-143FB5AD8B40}"/>
                </a:ext>
              </a:extLst>
            </p:cNvPr>
            <p:cNvCxnSpPr/>
            <p:nvPr/>
          </p:nvCxnSpPr>
          <p:spPr>
            <a:xfrm>
              <a:off x="1729648" y="3537332"/>
              <a:ext cx="0" cy="1143000"/>
            </a:xfrm>
            <a:prstGeom prst="line">
              <a:avLst/>
            </a:prstGeom>
            <a:ln w="28575">
              <a:solidFill>
                <a:srgbClr val="8CCD5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45486B1-A130-604F-8100-DD34D79EFD68}"/>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3" name="Group 32">
            <a:extLst>
              <a:ext uri="{FF2B5EF4-FFF2-40B4-BE49-F238E27FC236}">
                <a16:creationId xmlns:a16="http://schemas.microsoft.com/office/drawing/2014/main" id="{165160AA-7F6A-A742-B59F-BB0D0DBA40C1}"/>
              </a:ext>
            </a:extLst>
          </p:cNvPr>
          <p:cNvGrpSpPr/>
          <p:nvPr userDrawn="1"/>
        </p:nvGrpSpPr>
        <p:grpSpPr>
          <a:xfrm rot="10800000">
            <a:off x="6131613" y="2248030"/>
            <a:ext cx="86371" cy="903422"/>
            <a:chOff x="1672060" y="3475613"/>
            <a:chExt cx="115176" cy="1204719"/>
          </a:xfrm>
        </p:grpSpPr>
        <p:cxnSp>
          <p:nvCxnSpPr>
            <p:cNvPr id="34" name="Straight Connector 33">
              <a:extLst>
                <a:ext uri="{FF2B5EF4-FFF2-40B4-BE49-F238E27FC236}">
                  <a16:creationId xmlns:a16="http://schemas.microsoft.com/office/drawing/2014/main" id="{BED1C522-AB7F-DA42-B5D6-5649BEBA5B8F}"/>
                </a:ext>
              </a:extLst>
            </p:cNvPr>
            <p:cNvCxnSpPr/>
            <p:nvPr/>
          </p:nvCxnSpPr>
          <p:spPr>
            <a:xfrm>
              <a:off x="1729648" y="3537332"/>
              <a:ext cx="0" cy="1143000"/>
            </a:xfrm>
            <a:prstGeom prst="line">
              <a:avLst/>
            </a:prstGeom>
            <a:ln w="28575">
              <a:solidFill>
                <a:srgbClr val="29A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B2F670E-A6C2-8B49-AAEE-0CB99B57B11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6" name="Group 35">
            <a:extLst>
              <a:ext uri="{FF2B5EF4-FFF2-40B4-BE49-F238E27FC236}">
                <a16:creationId xmlns:a16="http://schemas.microsoft.com/office/drawing/2014/main" id="{A1FFF752-1631-034D-A890-588418FB3AF3}"/>
              </a:ext>
            </a:extLst>
          </p:cNvPr>
          <p:cNvGrpSpPr/>
          <p:nvPr userDrawn="1"/>
        </p:nvGrpSpPr>
        <p:grpSpPr>
          <a:xfrm rot="10800000">
            <a:off x="7734762" y="2248030"/>
            <a:ext cx="86371" cy="903422"/>
            <a:chOff x="1672060" y="3475613"/>
            <a:chExt cx="115176" cy="1204719"/>
          </a:xfrm>
        </p:grpSpPr>
        <p:cxnSp>
          <p:nvCxnSpPr>
            <p:cNvPr id="37" name="Straight Connector 36">
              <a:extLst>
                <a:ext uri="{FF2B5EF4-FFF2-40B4-BE49-F238E27FC236}">
                  <a16:creationId xmlns:a16="http://schemas.microsoft.com/office/drawing/2014/main" id="{88E061EE-BBAB-174B-8093-70856C3B1B78}"/>
                </a:ext>
              </a:extLst>
            </p:cNvPr>
            <p:cNvCxnSpPr/>
            <p:nvPr/>
          </p:nvCxnSpPr>
          <p:spPr>
            <a:xfrm>
              <a:off x="1729648" y="3537332"/>
              <a:ext cx="0" cy="1143000"/>
            </a:xfrm>
            <a:prstGeom prst="line">
              <a:avLst/>
            </a:prstGeom>
            <a:ln w="28575">
              <a:solidFill>
                <a:srgbClr val="AEA2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A7756AED-9566-7248-BF32-8898386468B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45" name="Text Placeholder 44">
            <a:extLst>
              <a:ext uri="{FF2B5EF4-FFF2-40B4-BE49-F238E27FC236}">
                <a16:creationId xmlns:a16="http://schemas.microsoft.com/office/drawing/2014/main" id="{CFB51602-F682-A540-9B05-11D368DA1BBD}"/>
              </a:ext>
            </a:extLst>
          </p:cNvPr>
          <p:cNvSpPr>
            <a:spLocks noGrp="1"/>
          </p:cNvSpPr>
          <p:nvPr>
            <p:ph type="body" sz="quarter" idx="10" hasCustomPrompt="1"/>
          </p:nvPr>
        </p:nvSpPr>
        <p:spPr>
          <a:xfrm>
            <a:off x="63863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6" name="Text Placeholder 44">
            <a:extLst>
              <a:ext uri="{FF2B5EF4-FFF2-40B4-BE49-F238E27FC236}">
                <a16:creationId xmlns:a16="http://schemas.microsoft.com/office/drawing/2014/main" id="{662B6E20-1F8A-6543-89B4-FE6729A21CA4}"/>
              </a:ext>
            </a:extLst>
          </p:cNvPr>
          <p:cNvSpPr>
            <a:spLocks noGrp="1"/>
          </p:cNvSpPr>
          <p:nvPr>
            <p:ph type="body" sz="quarter" idx="11" hasCustomPrompt="1"/>
          </p:nvPr>
        </p:nvSpPr>
        <p:spPr>
          <a:xfrm>
            <a:off x="2249409"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7" name="Text Placeholder 44">
            <a:extLst>
              <a:ext uri="{FF2B5EF4-FFF2-40B4-BE49-F238E27FC236}">
                <a16:creationId xmlns:a16="http://schemas.microsoft.com/office/drawing/2014/main" id="{B96D87A4-7AF1-954E-B1D2-F8340DF8DD00}"/>
              </a:ext>
            </a:extLst>
          </p:cNvPr>
          <p:cNvSpPr>
            <a:spLocks noGrp="1"/>
          </p:cNvSpPr>
          <p:nvPr>
            <p:ph type="body" sz="quarter" idx="12" hasCustomPrompt="1"/>
          </p:nvPr>
        </p:nvSpPr>
        <p:spPr>
          <a:xfrm>
            <a:off x="3848502"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8" name="Text Placeholder 44">
            <a:extLst>
              <a:ext uri="{FF2B5EF4-FFF2-40B4-BE49-F238E27FC236}">
                <a16:creationId xmlns:a16="http://schemas.microsoft.com/office/drawing/2014/main" id="{9F4B6491-86BA-B545-9D85-772D4225C290}"/>
              </a:ext>
            </a:extLst>
          </p:cNvPr>
          <p:cNvSpPr>
            <a:spLocks noGrp="1"/>
          </p:cNvSpPr>
          <p:nvPr>
            <p:ph type="body" sz="quarter" idx="13" hasCustomPrompt="1"/>
          </p:nvPr>
        </p:nvSpPr>
        <p:spPr>
          <a:xfrm>
            <a:off x="545959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9" name="Text Placeholder 44">
            <a:extLst>
              <a:ext uri="{FF2B5EF4-FFF2-40B4-BE49-F238E27FC236}">
                <a16:creationId xmlns:a16="http://schemas.microsoft.com/office/drawing/2014/main" id="{6B742AC5-040D-584D-AB00-99D37A3F161C}"/>
              </a:ext>
            </a:extLst>
          </p:cNvPr>
          <p:cNvSpPr>
            <a:spLocks noGrp="1"/>
          </p:cNvSpPr>
          <p:nvPr>
            <p:ph type="body" sz="quarter" idx="14" hasCustomPrompt="1"/>
          </p:nvPr>
        </p:nvSpPr>
        <p:spPr>
          <a:xfrm>
            <a:off x="7064836"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50" name="Text Placeholder 44">
            <a:extLst>
              <a:ext uri="{FF2B5EF4-FFF2-40B4-BE49-F238E27FC236}">
                <a16:creationId xmlns:a16="http://schemas.microsoft.com/office/drawing/2014/main" id="{46BB4C09-B151-0D47-AF23-64721FCD75FD}"/>
              </a:ext>
            </a:extLst>
          </p:cNvPr>
          <p:cNvSpPr>
            <a:spLocks noGrp="1"/>
          </p:cNvSpPr>
          <p:nvPr>
            <p:ph type="body" sz="quarter" idx="15" hasCustomPrompt="1"/>
          </p:nvPr>
        </p:nvSpPr>
        <p:spPr>
          <a:xfrm>
            <a:off x="63863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1" name="Text Placeholder 44">
            <a:extLst>
              <a:ext uri="{FF2B5EF4-FFF2-40B4-BE49-F238E27FC236}">
                <a16:creationId xmlns:a16="http://schemas.microsoft.com/office/drawing/2014/main" id="{DBBA3691-3CD1-094E-901F-47B0D6C0AAC8}"/>
              </a:ext>
            </a:extLst>
          </p:cNvPr>
          <p:cNvSpPr>
            <a:spLocks noGrp="1"/>
          </p:cNvSpPr>
          <p:nvPr>
            <p:ph type="body" sz="quarter" idx="16" hasCustomPrompt="1"/>
          </p:nvPr>
        </p:nvSpPr>
        <p:spPr>
          <a:xfrm>
            <a:off x="63863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2" name="Text Placeholder 44">
            <a:extLst>
              <a:ext uri="{FF2B5EF4-FFF2-40B4-BE49-F238E27FC236}">
                <a16:creationId xmlns:a16="http://schemas.microsoft.com/office/drawing/2014/main" id="{5CDC67CA-D5D3-404B-990F-F4E2370BA572}"/>
              </a:ext>
            </a:extLst>
          </p:cNvPr>
          <p:cNvSpPr>
            <a:spLocks noGrp="1"/>
          </p:cNvSpPr>
          <p:nvPr>
            <p:ph type="body" sz="quarter" idx="17" hasCustomPrompt="1"/>
          </p:nvPr>
        </p:nvSpPr>
        <p:spPr>
          <a:xfrm>
            <a:off x="224940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3" name="Text Placeholder 44">
            <a:extLst>
              <a:ext uri="{FF2B5EF4-FFF2-40B4-BE49-F238E27FC236}">
                <a16:creationId xmlns:a16="http://schemas.microsoft.com/office/drawing/2014/main" id="{3CF14629-AB5B-984E-A318-7EA17F0B9097}"/>
              </a:ext>
            </a:extLst>
          </p:cNvPr>
          <p:cNvSpPr>
            <a:spLocks noGrp="1"/>
          </p:cNvSpPr>
          <p:nvPr>
            <p:ph type="body" sz="quarter" idx="18" hasCustomPrompt="1"/>
          </p:nvPr>
        </p:nvSpPr>
        <p:spPr>
          <a:xfrm>
            <a:off x="224940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4" name="Text Placeholder 44">
            <a:extLst>
              <a:ext uri="{FF2B5EF4-FFF2-40B4-BE49-F238E27FC236}">
                <a16:creationId xmlns:a16="http://schemas.microsoft.com/office/drawing/2014/main" id="{BBFE49E9-B141-3D47-9398-0DDD0F0D83D1}"/>
              </a:ext>
            </a:extLst>
          </p:cNvPr>
          <p:cNvSpPr>
            <a:spLocks noGrp="1"/>
          </p:cNvSpPr>
          <p:nvPr>
            <p:ph type="body" sz="quarter" idx="19" hasCustomPrompt="1"/>
          </p:nvPr>
        </p:nvSpPr>
        <p:spPr>
          <a:xfrm>
            <a:off x="385260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5" name="Text Placeholder 44">
            <a:extLst>
              <a:ext uri="{FF2B5EF4-FFF2-40B4-BE49-F238E27FC236}">
                <a16:creationId xmlns:a16="http://schemas.microsoft.com/office/drawing/2014/main" id="{FCBE7CB2-17D5-E842-A03F-931F7C6E8751}"/>
              </a:ext>
            </a:extLst>
          </p:cNvPr>
          <p:cNvSpPr>
            <a:spLocks noGrp="1"/>
          </p:cNvSpPr>
          <p:nvPr>
            <p:ph type="body" sz="quarter" idx="20" hasCustomPrompt="1"/>
          </p:nvPr>
        </p:nvSpPr>
        <p:spPr>
          <a:xfrm>
            <a:off x="385260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6" name="Text Placeholder 44">
            <a:extLst>
              <a:ext uri="{FF2B5EF4-FFF2-40B4-BE49-F238E27FC236}">
                <a16:creationId xmlns:a16="http://schemas.microsoft.com/office/drawing/2014/main" id="{461EDAE5-E6ED-A043-93AA-185F4871F1BC}"/>
              </a:ext>
            </a:extLst>
          </p:cNvPr>
          <p:cNvSpPr>
            <a:spLocks noGrp="1"/>
          </p:cNvSpPr>
          <p:nvPr>
            <p:ph type="body" sz="quarter" idx="21" hasCustomPrompt="1"/>
          </p:nvPr>
        </p:nvSpPr>
        <p:spPr>
          <a:xfrm>
            <a:off x="5455801"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7" name="Text Placeholder 44">
            <a:extLst>
              <a:ext uri="{FF2B5EF4-FFF2-40B4-BE49-F238E27FC236}">
                <a16:creationId xmlns:a16="http://schemas.microsoft.com/office/drawing/2014/main" id="{0F86C7F8-F039-D043-AA60-10FE53B6E3FC}"/>
              </a:ext>
            </a:extLst>
          </p:cNvPr>
          <p:cNvSpPr>
            <a:spLocks noGrp="1"/>
          </p:cNvSpPr>
          <p:nvPr>
            <p:ph type="body" sz="quarter" idx="22" hasCustomPrompt="1"/>
          </p:nvPr>
        </p:nvSpPr>
        <p:spPr>
          <a:xfrm>
            <a:off x="5455801"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8" name="Text Placeholder 44">
            <a:extLst>
              <a:ext uri="{FF2B5EF4-FFF2-40B4-BE49-F238E27FC236}">
                <a16:creationId xmlns:a16="http://schemas.microsoft.com/office/drawing/2014/main" id="{4219F801-BDC2-4B42-BD66-89028F02289C}"/>
              </a:ext>
            </a:extLst>
          </p:cNvPr>
          <p:cNvSpPr>
            <a:spLocks noGrp="1"/>
          </p:cNvSpPr>
          <p:nvPr>
            <p:ph type="body" sz="quarter" idx="23" hasCustomPrompt="1"/>
          </p:nvPr>
        </p:nvSpPr>
        <p:spPr>
          <a:xfrm>
            <a:off x="706565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9" name="Text Placeholder 44">
            <a:extLst>
              <a:ext uri="{FF2B5EF4-FFF2-40B4-BE49-F238E27FC236}">
                <a16:creationId xmlns:a16="http://schemas.microsoft.com/office/drawing/2014/main" id="{9A171D23-136C-9C49-9772-F24667D27FF1}"/>
              </a:ext>
            </a:extLst>
          </p:cNvPr>
          <p:cNvSpPr>
            <a:spLocks noGrp="1"/>
          </p:cNvSpPr>
          <p:nvPr>
            <p:ph type="body" sz="quarter" idx="24" hasCustomPrompt="1"/>
          </p:nvPr>
        </p:nvSpPr>
        <p:spPr>
          <a:xfrm>
            <a:off x="706565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Tree>
    <p:extLst>
      <p:ext uri="{BB962C8B-B14F-4D97-AF65-F5344CB8AC3E}">
        <p14:creationId xmlns:p14="http://schemas.microsoft.com/office/powerpoint/2010/main" val="36983592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Generic Content with Ic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D2E8E-580C-AC49-8B75-E7FB619962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17520" y="0"/>
            <a:ext cx="6126480" cy="5143500"/>
          </a:xfrm>
          <a:prstGeom prst="rect">
            <a:avLst/>
          </a:prstGeom>
        </p:spPr>
      </p:pic>
      <p:sp>
        <p:nvSpPr>
          <p:cNvPr id="4" name="Google Shape;2713;p510">
            <a:extLst>
              <a:ext uri="{FF2B5EF4-FFF2-40B4-BE49-F238E27FC236}">
                <a16:creationId xmlns:a16="http://schemas.microsoft.com/office/drawing/2014/main" id="{C7860DC5-5C48-7B42-B226-3A7160C41256}"/>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5" name="TextBox 4">
            <a:extLst>
              <a:ext uri="{FF2B5EF4-FFF2-40B4-BE49-F238E27FC236}">
                <a16:creationId xmlns:a16="http://schemas.microsoft.com/office/drawing/2014/main" id="{948C9051-52F4-9D42-BF74-741221FF2BAD}"/>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1C98CD09-C1E9-E94B-A877-350E3695B6A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98B08550-EE23-CC48-98DF-F2215252D51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20" name="Text Placeholder 44">
            <a:extLst>
              <a:ext uri="{FF2B5EF4-FFF2-40B4-BE49-F238E27FC236}">
                <a16:creationId xmlns:a16="http://schemas.microsoft.com/office/drawing/2014/main" id="{71292471-EBF5-A74F-8DE2-7C251CC97DD4}"/>
              </a:ext>
            </a:extLst>
          </p:cNvPr>
          <p:cNvSpPr>
            <a:spLocks noGrp="1"/>
          </p:cNvSpPr>
          <p:nvPr>
            <p:ph type="body" sz="quarter" idx="11" hasCustomPrompt="1"/>
          </p:nvPr>
        </p:nvSpPr>
        <p:spPr>
          <a:xfrm>
            <a:off x="101750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one</a:t>
            </a:r>
          </a:p>
        </p:txBody>
      </p:sp>
      <p:sp>
        <p:nvSpPr>
          <p:cNvPr id="21" name="Text Placeholder 44">
            <a:extLst>
              <a:ext uri="{FF2B5EF4-FFF2-40B4-BE49-F238E27FC236}">
                <a16:creationId xmlns:a16="http://schemas.microsoft.com/office/drawing/2014/main" id="{1855BE22-04CF-7B41-A272-BC0377A5AA8F}"/>
              </a:ext>
            </a:extLst>
          </p:cNvPr>
          <p:cNvSpPr>
            <a:spLocks noGrp="1"/>
          </p:cNvSpPr>
          <p:nvPr>
            <p:ph type="body" sz="quarter" idx="12" hasCustomPrompt="1"/>
          </p:nvPr>
        </p:nvSpPr>
        <p:spPr>
          <a:xfrm>
            <a:off x="101750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two</a:t>
            </a:r>
          </a:p>
        </p:txBody>
      </p:sp>
      <p:sp>
        <p:nvSpPr>
          <p:cNvPr id="22" name="Text Placeholder 44">
            <a:extLst>
              <a:ext uri="{FF2B5EF4-FFF2-40B4-BE49-F238E27FC236}">
                <a16:creationId xmlns:a16="http://schemas.microsoft.com/office/drawing/2014/main" id="{D9DE5A00-5996-B34C-A04D-CBF7B08E637C}"/>
              </a:ext>
            </a:extLst>
          </p:cNvPr>
          <p:cNvSpPr>
            <a:spLocks noGrp="1"/>
          </p:cNvSpPr>
          <p:nvPr>
            <p:ph type="body" sz="quarter" idx="13" hasCustomPrompt="1"/>
          </p:nvPr>
        </p:nvSpPr>
        <p:spPr>
          <a:xfrm>
            <a:off x="101750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three</a:t>
            </a:r>
          </a:p>
        </p:txBody>
      </p:sp>
      <p:sp>
        <p:nvSpPr>
          <p:cNvPr id="25" name="Text Placeholder 44">
            <a:extLst>
              <a:ext uri="{FF2B5EF4-FFF2-40B4-BE49-F238E27FC236}">
                <a16:creationId xmlns:a16="http://schemas.microsoft.com/office/drawing/2014/main" id="{724D3A85-3449-B74C-8E20-09B1C7FB403F}"/>
              </a:ext>
            </a:extLst>
          </p:cNvPr>
          <p:cNvSpPr>
            <a:spLocks noGrp="1"/>
          </p:cNvSpPr>
          <p:nvPr>
            <p:ph type="body" sz="quarter" idx="14" hasCustomPrompt="1"/>
          </p:nvPr>
        </p:nvSpPr>
        <p:spPr>
          <a:xfrm>
            <a:off x="344543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four</a:t>
            </a:r>
          </a:p>
        </p:txBody>
      </p:sp>
      <p:sp>
        <p:nvSpPr>
          <p:cNvPr id="26" name="Text Placeholder 44">
            <a:extLst>
              <a:ext uri="{FF2B5EF4-FFF2-40B4-BE49-F238E27FC236}">
                <a16:creationId xmlns:a16="http://schemas.microsoft.com/office/drawing/2014/main" id="{43357434-C5BD-6D4E-B82B-5A7C367359A9}"/>
              </a:ext>
            </a:extLst>
          </p:cNvPr>
          <p:cNvSpPr>
            <a:spLocks noGrp="1"/>
          </p:cNvSpPr>
          <p:nvPr>
            <p:ph type="body" sz="quarter" idx="15" hasCustomPrompt="1"/>
          </p:nvPr>
        </p:nvSpPr>
        <p:spPr>
          <a:xfrm>
            <a:off x="344543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five</a:t>
            </a:r>
          </a:p>
        </p:txBody>
      </p:sp>
      <p:sp>
        <p:nvSpPr>
          <p:cNvPr id="27" name="Text Placeholder 44">
            <a:extLst>
              <a:ext uri="{FF2B5EF4-FFF2-40B4-BE49-F238E27FC236}">
                <a16:creationId xmlns:a16="http://schemas.microsoft.com/office/drawing/2014/main" id="{95C712AC-7AB7-7D45-9D6D-3BEDDA7D5F1D}"/>
              </a:ext>
            </a:extLst>
          </p:cNvPr>
          <p:cNvSpPr>
            <a:spLocks noGrp="1"/>
          </p:cNvSpPr>
          <p:nvPr>
            <p:ph type="body" sz="quarter" idx="16" hasCustomPrompt="1"/>
          </p:nvPr>
        </p:nvSpPr>
        <p:spPr>
          <a:xfrm>
            <a:off x="344543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six</a:t>
            </a:r>
          </a:p>
        </p:txBody>
      </p:sp>
    </p:spTree>
    <p:extLst>
      <p:ext uri="{BB962C8B-B14F-4D97-AF65-F5344CB8AC3E}">
        <p14:creationId xmlns:p14="http://schemas.microsoft.com/office/powerpoint/2010/main" val="233735647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673162" y="615110"/>
            <a:ext cx="3599068"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5" name="Title 1">
            <a:extLst>
              <a:ext uri="{FF2B5EF4-FFF2-40B4-BE49-F238E27FC236}">
                <a16:creationId xmlns:a16="http://schemas.microsoft.com/office/drawing/2014/main" id="{A631AF60-64D1-1047-90A2-C556AC4F65D1}"/>
              </a:ext>
            </a:extLst>
          </p:cNvPr>
          <p:cNvSpPr txBox="1">
            <a:spLocks/>
          </p:cNvSpPr>
          <p:nvPr userDrawn="1"/>
        </p:nvSpPr>
        <p:spPr>
          <a:xfrm>
            <a:off x="10179424" y="3468199"/>
            <a:ext cx="2106226" cy="4842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1400">
              <a:solidFill>
                <a:schemeClr val="bg1"/>
              </a:solidFill>
              <a:latin typeface="Helvetica" charset="0"/>
              <a:ea typeface="Helvetica" charset="0"/>
              <a:cs typeface="Helvetica" charset="0"/>
            </a:endParaRPr>
          </a:p>
        </p:txBody>
      </p:sp>
      <p:sp>
        <p:nvSpPr>
          <p:cNvPr id="7" name="Title 1">
            <a:extLst>
              <a:ext uri="{FF2B5EF4-FFF2-40B4-BE49-F238E27FC236}">
                <a16:creationId xmlns:a16="http://schemas.microsoft.com/office/drawing/2014/main" id="{0373A67B-CB06-534B-B11C-A193B4DE0E60}"/>
              </a:ext>
            </a:extLst>
          </p:cNvPr>
          <p:cNvSpPr txBox="1">
            <a:spLocks/>
          </p:cNvSpPr>
          <p:nvPr userDrawn="1"/>
        </p:nvSpPr>
        <p:spPr>
          <a:xfrm>
            <a:off x="7551570" y="4568081"/>
            <a:ext cx="5764585" cy="26923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600" baseline="30000">
                <a:solidFill>
                  <a:schemeClr val="bg1"/>
                </a:solidFill>
                <a:latin typeface="Helvetica" charset="0"/>
                <a:ea typeface="Helvetica" charset="0"/>
                <a:cs typeface="Helvetica" charset="0"/>
              </a:rPr>
              <a:t>1 </a:t>
            </a:r>
            <a:r>
              <a:rPr lang="en-US" sz="600">
                <a:solidFill>
                  <a:schemeClr val="bg1"/>
                </a:solidFill>
                <a:latin typeface="Helvetica" charset="0"/>
                <a:ea typeface="Helvetica" charset="0"/>
                <a:cs typeface="Helvetica" charset="0"/>
              </a:rPr>
              <a:t>Campus Computing Survey 2018</a:t>
            </a:r>
          </a:p>
        </p:txBody>
      </p:sp>
      <p:sp>
        <p:nvSpPr>
          <p:cNvPr id="24" name="Text Placeholder 29">
            <a:extLst>
              <a:ext uri="{FF2B5EF4-FFF2-40B4-BE49-F238E27FC236}">
                <a16:creationId xmlns:a16="http://schemas.microsoft.com/office/drawing/2014/main" id="{5848B51E-C0E4-DA49-A4CE-C716CC46AAA6}"/>
              </a:ext>
            </a:extLst>
          </p:cNvPr>
          <p:cNvSpPr>
            <a:spLocks noGrp="1"/>
          </p:cNvSpPr>
          <p:nvPr>
            <p:ph type="body" sz="quarter" idx="14" hasCustomPrompt="1"/>
          </p:nvPr>
        </p:nvSpPr>
        <p:spPr>
          <a:xfrm>
            <a:off x="1723327" y="2511705"/>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5" name="Text Placeholder 29">
            <a:extLst>
              <a:ext uri="{FF2B5EF4-FFF2-40B4-BE49-F238E27FC236}">
                <a16:creationId xmlns:a16="http://schemas.microsoft.com/office/drawing/2014/main" id="{8A624064-57B4-374F-BF2D-3B4D5BF9111E}"/>
              </a:ext>
            </a:extLst>
          </p:cNvPr>
          <p:cNvSpPr>
            <a:spLocks noGrp="1"/>
          </p:cNvSpPr>
          <p:nvPr>
            <p:ph type="body" sz="quarter" idx="15" hasCustomPrompt="1"/>
          </p:nvPr>
        </p:nvSpPr>
        <p:spPr>
          <a:xfrm>
            <a:off x="1723327" y="3566114"/>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6" name="Text Placeholder 29">
            <a:extLst>
              <a:ext uri="{FF2B5EF4-FFF2-40B4-BE49-F238E27FC236}">
                <a16:creationId xmlns:a16="http://schemas.microsoft.com/office/drawing/2014/main" id="{C86D4A09-3258-2348-AA30-9161EA5D6E88}"/>
              </a:ext>
            </a:extLst>
          </p:cNvPr>
          <p:cNvSpPr>
            <a:spLocks noGrp="1"/>
          </p:cNvSpPr>
          <p:nvPr>
            <p:ph type="body" sz="quarter" idx="16" hasCustomPrompt="1"/>
          </p:nvPr>
        </p:nvSpPr>
        <p:spPr>
          <a:xfrm>
            <a:off x="680604" y="1223104"/>
            <a:ext cx="2739769" cy="572669"/>
          </a:xfrm>
          <a:prstGeom prst="rect">
            <a:avLst/>
          </a:prstGeom>
        </p:spPr>
        <p:txBody>
          <a:bodyPr anchor="t"/>
          <a:lstStyle>
            <a:lvl1pPr marL="0" indent="0" algn="l">
              <a:lnSpc>
                <a:spcPct val="100000"/>
              </a:lnSpc>
              <a:buNone/>
              <a:defRPr sz="1500" b="0">
                <a:solidFill>
                  <a:schemeClr val="tx1">
                    <a:lumMod val="65000"/>
                    <a:lumOff val="35000"/>
                  </a:schemeClr>
                </a:solidFill>
              </a:defRPr>
            </a:lvl1pPr>
          </a:lstStyle>
          <a:p>
            <a:pPr lvl="0"/>
            <a:r>
              <a:rPr lang="en-CA"/>
              <a:t>Sub Head</a:t>
            </a:r>
          </a:p>
        </p:txBody>
      </p:sp>
      <p:sp>
        <p:nvSpPr>
          <p:cNvPr id="28" name="Text Placeholder 29">
            <a:extLst>
              <a:ext uri="{FF2B5EF4-FFF2-40B4-BE49-F238E27FC236}">
                <a16:creationId xmlns:a16="http://schemas.microsoft.com/office/drawing/2014/main" id="{DE5DAB25-83A5-AB46-B84B-86B087687015}"/>
              </a:ext>
            </a:extLst>
          </p:cNvPr>
          <p:cNvSpPr>
            <a:spLocks noGrp="1"/>
          </p:cNvSpPr>
          <p:nvPr>
            <p:ph type="body" sz="quarter" idx="17" hasCustomPrompt="1"/>
          </p:nvPr>
        </p:nvSpPr>
        <p:spPr>
          <a:xfrm>
            <a:off x="4636346" y="123587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0" name="Text Placeholder 29">
            <a:extLst>
              <a:ext uri="{FF2B5EF4-FFF2-40B4-BE49-F238E27FC236}">
                <a16:creationId xmlns:a16="http://schemas.microsoft.com/office/drawing/2014/main" id="{2A2D4DE8-E211-F542-BC22-5F9E88EAEB96}"/>
              </a:ext>
            </a:extLst>
          </p:cNvPr>
          <p:cNvSpPr>
            <a:spLocks noGrp="1"/>
          </p:cNvSpPr>
          <p:nvPr>
            <p:ph type="body" sz="quarter" idx="18" hasCustomPrompt="1"/>
          </p:nvPr>
        </p:nvSpPr>
        <p:spPr>
          <a:xfrm>
            <a:off x="6207942" y="279899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1" name="Text Placeholder 29">
            <a:extLst>
              <a:ext uri="{FF2B5EF4-FFF2-40B4-BE49-F238E27FC236}">
                <a16:creationId xmlns:a16="http://schemas.microsoft.com/office/drawing/2014/main" id="{38F04E09-E0FA-9C4B-A5A7-6D5606FECEF2}"/>
              </a:ext>
            </a:extLst>
          </p:cNvPr>
          <p:cNvSpPr>
            <a:spLocks noGrp="1"/>
          </p:cNvSpPr>
          <p:nvPr>
            <p:ph type="body" sz="quarter" idx="19" hasCustomPrompt="1"/>
          </p:nvPr>
        </p:nvSpPr>
        <p:spPr>
          <a:xfrm>
            <a:off x="166937" y="4611077"/>
            <a:ext cx="3397628" cy="183245"/>
          </a:xfrm>
          <a:prstGeom prst="rect">
            <a:avLst/>
          </a:prstGeom>
        </p:spPr>
        <p:txBody>
          <a:bodyPr anchor="ctr"/>
          <a:lstStyle>
            <a:lvl1pPr marL="0" indent="0" algn="l">
              <a:lnSpc>
                <a:spcPct val="100000"/>
              </a:lnSpc>
              <a:buNone/>
              <a:defRPr sz="750" b="0">
                <a:solidFill>
                  <a:schemeClr val="bg1">
                    <a:lumMod val="75000"/>
                  </a:schemeClr>
                </a:solidFill>
              </a:defRPr>
            </a:lvl1pPr>
          </a:lstStyle>
          <a:p>
            <a:pPr lvl="0"/>
            <a:r>
              <a:rPr lang="en-CA"/>
              <a:t>Source:</a:t>
            </a:r>
          </a:p>
        </p:txBody>
      </p:sp>
    </p:spTree>
    <p:extLst>
      <p:ext uri="{BB962C8B-B14F-4D97-AF65-F5344CB8AC3E}">
        <p14:creationId xmlns:p14="http://schemas.microsoft.com/office/powerpoint/2010/main" val="233692235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ustomer Quote - Celest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0B72C3"/>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91017300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Customer Quote - Fluorit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24AC7"/>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76663620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Customer Quote - Tourmal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F2A75"/>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26068181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F5AD-5DF4-564B-B8C4-BF6CE18C1C7E}"/>
              </a:ext>
            </a:extLst>
          </p:cNvPr>
          <p:cNvPicPr>
            <a:picLocks noChangeAspect="1"/>
          </p:cNvPicPr>
          <p:nvPr userDrawn="1"/>
        </p:nvPicPr>
        <p:blipFill rotWithShape="1">
          <a:blip r:embed="rId2"/>
          <a:srcRect l="23685" t="8929"/>
          <a:stretch/>
        </p:blipFill>
        <p:spPr>
          <a:xfrm>
            <a:off x="0" y="0"/>
            <a:ext cx="6456538"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62216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Customer Quote - Image">
    <p:spTree>
      <p:nvGrpSpPr>
        <p:cNvPr id="1" name=""/>
        <p:cNvGrpSpPr/>
        <p:nvPr/>
      </p:nvGrpSpPr>
      <p:grpSpPr>
        <a:xfrm>
          <a:off x="0" y="0"/>
          <a:ext cx="0" cy="0"/>
          <a:chOff x="0" y="0"/>
          <a:chExt cx="0" cy="0"/>
        </a:xfrm>
      </p:grpSpPr>
      <p:pic>
        <p:nvPicPr>
          <p:cNvPr id="3" name="Picture 2" descr="A small child sitting on a bed&#10;&#10;Description generated with high confidence">
            <a:extLst>
              <a:ext uri="{FF2B5EF4-FFF2-40B4-BE49-F238E27FC236}">
                <a16:creationId xmlns:a16="http://schemas.microsoft.com/office/drawing/2014/main" id="{BB8F082E-9916-2A4B-8F6D-4E105EB25E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846716" cy="5143501"/>
          </a:xfrm>
          <a:prstGeom prst="rect">
            <a:avLst/>
          </a:prstGeom>
        </p:spPr>
      </p:pic>
      <p:sp>
        <p:nvSpPr>
          <p:cNvPr id="5" name="Freeform 4">
            <a:extLst>
              <a:ext uri="{FF2B5EF4-FFF2-40B4-BE49-F238E27FC236}">
                <a16:creationId xmlns:a16="http://schemas.microsoft.com/office/drawing/2014/main" id="{E0FFA5AE-F0E9-024D-B79C-9E57F6040118}"/>
              </a:ext>
            </a:extLst>
          </p:cNvPr>
          <p:cNvSpPr/>
          <p:nvPr userDrawn="1"/>
        </p:nvSpPr>
        <p:spPr>
          <a:xfrm flipV="1">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5B63F6C7-E876-6E44-9242-C0BD53147DF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
        <p:nvSpPr>
          <p:cNvPr id="7" name="TextBox 6">
            <a:extLst>
              <a:ext uri="{FF2B5EF4-FFF2-40B4-BE49-F238E27FC236}">
                <a16:creationId xmlns:a16="http://schemas.microsoft.com/office/drawing/2014/main" id="{169A9A4B-13A7-C04B-A7EE-4622885F4C52}"/>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ext Placeholder 29">
            <a:extLst>
              <a:ext uri="{FF2B5EF4-FFF2-40B4-BE49-F238E27FC236}">
                <a16:creationId xmlns:a16="http://schemas.microsoft.com/office/drawing/2014/main" id="{251E03B7-D89B-864E-BFE4-7F3DFAE360CD}"/>
              </a:ext>
            </a:extLst>
          </p:cNvPr>
          <p:cNvSpPr>
            <a:spLocks noGrp="1"/>
          </p:cNvSpPr>
          <p:nvPr>
            <p:ph type="body" sz="quarter" idx="15" hasCustomPrompt="1"/>
          </p:nvPr>
        </p:nvSpPr>
        <p:spPr>
          <a:xfrm>
            <a:off x="4894007" y="1336424"/>
            <a:ext cx="3321302" cy="1376521"/>
          </a:xfrm>
          <a:prstGeom prst="rect">
            <a:avLst/>
          </a:prstGeom>
        </p:spPr>
        <p:txBody>
          <a:bodyPr/>
          <a:lstStyle>
            <a:lvl1pPr marL="0" indent="0" algn="l">
              <a:lnSpc>
                <a:spcPct val="100000"/>
              </a:lnSpc>
              <a:spcBef>
                <a:spcPts val="0"/>
              </a:spcBef>
              <a:buNone/>
              <a:defRPr sz="1500" b="0">
                <a:solidFill>
                  <a:srgbClr val="565A5C"/>
                </a:solidFill>
              </a:defRPr>
            </a:lvl1pPr>
          </a:lstStyle>
          <a:p>
            <a:pPr lvl="0"/>
            <a:r>
              <a:rPr lang="en-CA"/>
              <a:t>“Quote”</a:t>
            </a:r>
          </a:p>
        </p:txBody>
      </p:sp>
      <p:sp>
        <p:nvSpPr>
          <p:cNvPr id="12" name="Text Placeholder 29">
            <a:extLst>
              <a:ext uri="{FF2B5EF4-FFF2-40B4-BE49-F238E27FC236}">
                <a16:creationId xmlns:a16="http://schemas.microsoft.com/office/drawing/2014/main" id="{7E97A69D-781F-6E47-A8B5-3EAA758ABF58}"/>
              </a:ext>
            </a:extLst>
          </p:cNvPr>
          <p:cNvSpPr>
            <a:spLocks noGrp="1"/>
          </p:cNvSpPr>
          <p:nvPr>
            <p:ph type="body" sz="quarter" idx="20" hasCustomPrompt="1"/>
          </p:nvPr>
        </p:nvSpPr>
        <p:spPr>
          <a:xfrm>
            <a:off x="4894006" y="2712945"/>
            <a:ext cx="3321302" cy="793355"/>
          </a:xfrm>
          <a:prstGeom prst="rect">
            <a:avLst/>
          </a:prstGeom>
        </p:spPr>
        <p:txBody>
          <a:bodyPr/>
          <a:lstStyle>
            <a:lvl1pPr marL="0" indent="0" algn="r">
              <a:lnSpc>
                <a:spcPct val="100000"/>
              </a:lnSpc>
              <a:spcBef>
                <a:spcPts val="0"/>
              </a:spcBef>
              <a:buNone/>
              <a:defRPr sz="1200" b="0" i="1">
                <a:solidFill>
                  <a:srgbClr val="565A5C"/>
                </a:solidFill>
              </a:defRPr>
            </a:lvl1pPr>
          </a:lstStyle>
          <a:p>
            <a:pPr lvl="0"/>
            <a:r>
              <a:rPr lang="en-CA"/>
              <a:t>Name</a:t>
            </a:r>
          </a:p>
          <a:p>
            <a:pPr lvl="0"/>
            <a:r>
              <a:rPr lang="en-CA"/>
              <a:t>Title</a:t>
            </a:r>
          </a:p>
          <a:p>
            <a:pPr lvl="0"/>
            <a:r>
              <a:rPr lang="en-CA"/>
              <a:t>Organization</a:t>
            </a:r>
          </a:p>
        </p:txBody>
      </p:sp>
      <p:sp>
        <p:nvSpPr>
          <p:cNvPr id="15" name="Picture Placeholder 14">
            <a:extLst>
              <a:ext uri="{FF2B5EF4-FFF2-40B4-BE49-F238E27FC236}">
                <a16:creationId xmlns:a16="http://schemas.microsoft.com/office/drawing/2014/main" id="{0D87094E-7606-734A-A028-68F792CC9825}"/>
              </a:ext>
            </a:extLst>
          </p:cNvPr>
          <p:cNvSpPr>
            <a:spLocks noGrp="1"/>
          </p:cNvSpPr>
          <p:nvPr>
            <p:ph type="pic" sz="quarter" idx="21" hasCustomPrompt="1"/>
          </p:nvPr>
        </p:nvSpPr>
        <p:spPr>
          <a:xfrm>
            <a:off x="6767512" y="3519487"/>
            <a:ext cx="1447800" cy="757238"/>
          </a:xfrm>
          <a:prstGeom prst="rect">
            <a:avLst/>
          </a:prstGeom>
        </p:spPr>
        <p:txBody>
          <a:bodyPr anchor="ctr"/>
          <a:lstStyle>
            <a:lvl1pPr marL="0" indent="0" algn="ctr">
              <a:buNone/>
              <a:defRPr sz="1350" i="1">
                <a:solidFill>
                  <a:schemeClr val="bg1">
                    <a:lumMod val="65000"/>
                  </a:schemeClr>
                </a:solidFill>
              </a:defRPr>
            </a:lvl1pPr>
          </a:lstStyle>
          <a:p>
            <a:r>
              <a:rPr lang="en-CA"/>
              <a:t>Logo if available</a:t>
            </a:r>
          </a:p>
        </p:txBody>
      </p:sp>
    </p:spTree>
    <p:extLst>
      <p:ext uri="{BB962C8B-B14F-4D97-AF65-F5344CB8AC3E}">
        <p14:creationId xmlns:p14="http://schemas.microsoft.com/office/powerpoint/2010/main" val="281840236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Section Title - Amethys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9831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Sub-section Title - Amethys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326504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General Conten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57488508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Screensho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403192602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Content - Amethys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AE06BDD-7794-C140-9856-9787C015710D}"/>
              </a:ext>
            </a:extLst>
          </p:cNvPr>
          <p:cNvGrpSpPr/>
          <p:nvPr userDrawn="1"/>
        </p:nvGrpSpPr>
        <p:grpSpPr>
          <a:xfrm>
            <a:off x="4572245" y="852013"/>
            <a:ext cx="4570598" cy="4301356"/>
            <a:chOff x="6096326" y="1136017"/>
            <a:chExt cx="6094131" cy="5735141"/>
          </a:xfrm>
        </p:grpSpPr>
        <p:pic>
          <p:nvPicPr>
            <p:cNvPr id="4" name="Picture 2" descr="A screenshot of a cell phone&#10;&#10;Description generated with very high confidence">
              <a:extLst>
                <a:ext uri="{FF2B5EF4-FFF2-40B4-BE49-F238E27FC236}">
                  <a16:creationId xmlns:a16="http://schemas.microsoft.com/office/drawing/2014/main" id="{AA666C1B-D1DF-B64F-B1BA-2B58FE80766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5" r="15980" b="7010"/>
            <a:stretch/>
          </p:blipFill>
          <p:spPr>
            <a:xfrm>
              <a:off x="6096326" y="1136017"/>
              <a:ext cx="6094131" cy="5735141"/>
            </a:xfrm>
            <a:prstGeom prst="rect">
              <a:avLst/>
            </a:prstGeom>
          </p:spPr>
        </p:pic>
        <p:sp>
          <p:nvSpPr>
            <p:cNvPr id="5" name="Rectangle 4">
              <a:extLst>
                <a:ext uri="{FF2B5EF4-FFF2-40B4-BE49-F238E27FC236}">
                  <a16:creationId xmlns:a16="http://schemas.microsoft.com/office/drawing/2014/main" id="{DB777375-CA18-9646-863F-FC1149C24D9D}"/>
                </a:ext>
              </a:extLst>
            </p:cNvPr>
            <p:cNvSpPr/>
            <p:nvPr/>
          </p:nvSpPr>
          <p:spPr>
            <a:xfrm>
              <a:off x="11737908" y="1580370"/>
              <a:ext cx="135115" cy="1309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a:extLst>
                <a:ext uri="{FF2B5EF4-FFF2-40B4-BE49-F238E27FC236}">
                  <a16:creationId xmlns:a16="http://schemas.microsoft.com/office/drawing/2014/main" id="{AA65BB58-51FC-454D-AD06-4540C7DF2600}"/>
                </a:ext>
              </a:extLst>
            </p:cNvPr>
            <p:cNvSpPr/>
            <p:nvPr/>
          </p:nvSpPr>
          <p:spPr>
            <a:xfrm>
              <a:off x="10288335" y="3938094"/>
              <a:ext cx="195753" cy="137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pic>
        <p:nvPicPr>
          <p:cNvPr id="12" name="Picture 11">
            <a:extLst>
              <a:ext uri="{FF2B5EF4-FFF2-40B4-BE49-F238E27FC236}">
                <a16:creationId xmlns:a16="http://schemas.microsoft.com/office/drawing/2014/main" id="{47E129F7-55D7-4AC8-A51F-C05E30862E01}"/>
              </a:ext>
            </a:extLst>
          </p:cNvPr>
          <p:cNvPicPr>
            <a:picLocks noChangeAspect="1"/>
          </p:cNvPicPr>
          <p:nvPr userDrawn="1"/>
        </p:nvPicPr>
        <p:blipFill rotWithShape="1">
          <a:blip r:embed="rId3"/>
          <a:srcRect l="3573" t="1" b="26776"/>
          <a:stretch/>
        </p:blipFill>
        <p:spPr>
          <a:xfrm>
            <a:off x="4885141" y="1156402"/>
            <a:ext cx="4257702" cy="2849813"/>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AFA1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407130539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Section Title - Celestine">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525668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Sub-section Title - Celestine">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381425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General Conten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432946759"/>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Screensho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29292596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7A441-ADA6-6D48-BD78-D9A39F670D1F}"/>
              </a:ext>
            </a:extLst>
          </p:cNvPr>
          <p:cNvPicPr>
            <a:picLocks noChangeAspect="1"/>
          </p:cNvPicPr>
          <p:nvPr userDrawn="1"/>
        </p:nvPicPr>
        <p:blipFill rotWithShape="1">
          <a:blip r:embed="rId2"/>
          <a:srcRect l="9139" r="11546"/>
          <a:stretch/>
        </p:blipFill>
        <p:spPr>
          <a:xfrm>
            <a:off x="0" y="0"/>
            <a:ext cx="5619233"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68493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Content - Celestin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3693E4-9E68-3347-B6FC-E3901E36D4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6428" y="0"/>
            <a:ext cx="7877573" cy="5146152"/>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26279408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Section Title - Cinnabar">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9212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Sub-section Title - Cinnabar">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143657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General Conten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5923010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Screensho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66925139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Content - Cinnabar">
    <p:spTree>
      <p:nvGrpSpPr>
        <p:cNvPr id="1" name=""/>
        <p:cNvGrpSpPr/>
        <p:nvPr/>
      </p:nvGrpSpPr>
      <p:grpSpPr>
        <a:xfrm>
          <a:off x="0" y="0"/>
          <a:ext cx="0" cy="0"/>
          <a:chOff x="0" y="0"/>
          <a:chExt cx="0" cy="0"/>
        </a:xfrm>
      </p:grpSpPr>
      <p:pic>
        <p:nvPicPr>
          <p:cNvPr id="16" name="Picture 2" descr="https://assets.d2l.com/wp-content/uploads/2017/01/Daylight-K12-devices-solution.png">
            <a:extLst>
              <a:ext uri="{FF2B5EF4-FFF2-40B4-BE49-F238E27FC236}">
                <a16:creationId xmlns:a16="http://schemas.microsoft.com/office/drawing/2014/main" id="{3668195C-70BC-456D-990A-DE0E1746B14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97" t="545" r="20006" b="-545"/>
          <a:stretch/>
        </p:blipFill>
        <p:spPr bwMode="auto">
          <a:xfrm>
            <a:off x="3306652" y="484229"/>
            <a:ext cx="6119189" cy="41209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EC17B986-38D4-4399-98A7-F7E7C88F1618}"/>
              </a:ext>
            </a:extLst>
          </p:cNvPr>
          <p:cNvPicPr>
            <a:picLocks noChangeAspect="1"/>
          </p:cNvPicPr>
          <p:nvPr userDrawn="1"/>
        </p:nvPicPr>
        <p:blipFill rotWithShape="1">
          <a:blip r:embed="rId3"/>
          <a:srcRect l="3573" t="1" b="26776"/>
          <a:stretch/>
        </p:blipFill>
        <p:spPr>
          <a:xfrm>
            <a:off x="4640802" y="1146844"/>
            <a:ext cx="4257702" cy="2849813"/>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216925976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Section Title - Peridot">
    <p:bg>
      <p:bgPr>
        <a:solidFill>
          <a:srgbClr val="8CCD5A"/>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13752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Sub-section Title - Perido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15032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General Conten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29527827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Screensho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11700364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D3009B-234C-5F48-8BD1-53D69E755021}"/>
              </a:ext>
            </a:extLst>
          </p:cNvPr>
          <p:cNvPicPr>
            <a:picLocks noChangeAspect="1"/>
          </p:cNvPicPr>
          <p:nvPr userDrawn="1"/>
        </p:nvPicPr>
        <p:blipFill>
          <a:blip r:embed="rId2"/>
          <a:stretch>
            <a:fillRect/>
          </a:stretch>
        </p:blipFill>
        <p:spPr>
          <a:xfrm flipH="1">
            <a:off x="0" y="0"/>
            <a:ext cx="771772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2" name="TextBox 11">
            <a:extLst>
              <a:ext uri="{FF2B5EF4-FFF2-40B4-BE49-F238E27FC236}">
                <a16:creationId xmlns:a16="http://schemas.microsoft.com/office/drawing/2014/main" id="{426DA56E-B9F3-9C4B-B4BA-C3291DB581F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49393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Content - Perido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D35FE04-CB95-7C4C-B654-CE797EAAFA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16435" y="0"/>
            <a:ext cx="5927565" cy="5143500"/>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65769966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70"/>
        <p:cNvGrpSpPr/>
        <p:nvPr/>
      </p:nvGrpSpPr>
      <p:grpSpPr>
        <a:xfrm>
          <a:off x="0" y="0"/>
          <a:ext cx="0" cy="0"/>
          <a:chOff x="0" y="0"/>
          <a:chExt cx="0" cy="0"/>
        </a:xfrm>
      </p:grpSpPr>
    </p:spTree>
    <p:extLst>
      <p:ext uri="{BB962C8B-B14F-4D97-AF65-F5344CB8AC3E}">
        <p14:creationId xmlns:p14="http://schemas.microsoft.com/office/powerpoint/2010/main" val="148825715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matchingName="Plain">
  <p:cSld name="Plain">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348003139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matchingName="Content - Cinnabar">
  <p:cSld name="Content - Cinnabar">
    <p:spTree>
      <p:nvGrpSpPr>
        <p:cNvPr id="1" name="Shape 89"/>
        <p:cNvGrpSpPr/>
        <p:nvPr/>
      </p:nvGrpSpPr>
      <p:grpSpPr>
        <a:xfrm>
          <a:off x="0" y="0"/>
          <a:ext cx="0" cy="0"/>
          <a:chOff x="0" y="0"/>
          <a:chExt cx="0" cy="0"/>
        </a:xfrm>
      </p:grpSpPr>
      <p:pic>
        <p:nvPicPr>
          <p:cNvPr id="90" name="Google Shape;90;p20" descr="https://assets.d2l.com/wp-content/uploads/2017/01/Daylight-K12-devices-solution.png"/>
          <p:cNvPicPr preferRelativeResize="0"/>
          <p:nvPr/>
        </p:nvPicPr>
        <p:blipFill rotWithShape="1">
          <a:blip r:embed="rId2">
            <a:alphaModFix/>
          </a:blip>
          <a:srcRect l="-1396" t="545" r="20006" b="-545"/>
          <a:stretch/>
        </p:blipFill>
        <p:spPr>
          <a:xfrm>
            <a:off x="3306652" y="484229"/>
            <a:ext cx="6119189" cy="4120946"/>
          </a:xfrm>
          <a:prstGeom prst="rect">
            <a:avLst/>
          </a:prstGeom>
          <a:noFill/>
          <a:ln>
            <a:noFill/>
          </a:ln>
        </p:spPr>
      </p:pic>
      <p:pic>
        <p:nvPicPr>
          <p:cNvPr id="91" name="Google Shape;91;p20"/>
          <p:cNvPicPr preferRelativeResize="0"/>
          <p:nvPr/>
        </p:nvPicPr>
        <p:blipFill rotWithShape="1">
          <a:blip r:embed="rId3">
            <a:alphaModFix/>
          </a:blip>
          <a:srcRect l="3573" t="1" b="26775"/>
          <a:stretch/>
        </p:blipFill>
        <p:spPr>
          <a:xfrm>
            <a:off x="4640802" y="1146844"/>
            <a:ext cx="4257702" cy="2849813"/>
          </a:xfrm>
          <a:prstGeom prst="rect">
            <a:avLst/>
          </a:prstGeom>
          <a:noFill/>
          <a:ln>
            <a:noFill/>
          </a:ln>
        </p:spPr>
      </p:pic>
      <p:sp>
        <p:nvSpPr>
          <p:cNvPr id="92" name="Google Shape;92;p20"/>
          <p:cNvSpPr/>
          <p:nvPr/>
        </p:nvSpPr>
        <p:spPr>
          <a:xfrm flipH="1">
            <a:off x="0" y="2653"/>
            <a:ext cx="5756571" cy="5142173"/>
          </a:xfrm>
          <a:custGeom>
            <a:avLst/>
            <a:gdLst/>
            <a:ahLst/>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sp>
        <p:nvSpPr>
          <p:cNvPr id="93" name="Google Shape;93;p20"/>
          <p:cNvSpPr/>
          <p:nvPr/>
        </p:nvSpPr>
        <p:spPr>
          <a:xfrm flipH="1">
            <a:off x="0" y="1327"/>
            <a:ext cx="5459792" cy="5142173"/>
          </a:xfrm>
          <a:custGeom>
            <a:avLst/>
            <a:gdLst/>
            <a:ahLst/>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pic>
        <p:nvPicPr>
          <p:cNvPr id="94" name="Google Shape;94;p20"/>
          <p:cNvPicPr preferRelativeResize="0"/>
          <p:nvPr/>
        </p:nvPicPr>
        <p:blipFill rotWithShape="1">
          <a:blip r:embed="rId4">
            <a:alphaModFix/>
          </a:blip>
          <a:srcRect/>
          <a:stretch/>
        </p:blipFill>
        <p:spPr>
          <a:xfrm>
            <a:off x="594612" y="484229"/>
            <a:ext cx="621000" cy="621000"/>
          </a:xfrm>
          <a:prstGeom prst="rect">
            <a:avLst/>
          </a:prstGeom>
          <a:noFill/>
          <a:ln>
            <a:noFill/>
          </a:ln>
        </p:spPr>
      </p:pic>
      <p:sp>
        <p:nvSpPr>
          <p:cNvPr id="95" name="Google Shape;95;p20"/>
          <p:cNvSpPr txBox="1">
            <a:spLocks noGrp="1"/>
          </p:cNvSpPr>
          <p:nvPr>
            <p:ph type="title"/>
          </p:nvPr>
        </p:nvSpPr>
        <p:spPr>
          <a:xfrm>
            <a:off x="594613" y="1246766"/>
            <a:ext cx="2868389" cy="5095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3400"/>
              <a:buFont typeface="Arial"/>
              <a:buNone/>
              <a:defRPr sz="25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96" name="Google Shape;96;p20"/>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97" name="Google Shape;97;p20"/>
          <p:cNvSpPr txBox="1">
            <a:spLocks noGrp="1"/>
          </p:cNvSpPr>
          <p:nvPr>
            <p:ph type="body" idx="1"/>
          </p:nvPr>
        </p:nvSpPr>
        <p:spPr>
          <a:xfrm>
            <a:off x="609675" y="1954590"/>
            <a:ext cx="3665791" cy="13543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7262961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matchingName="General Content - Peridot">
  <p:cSld name="General Content - Peridot">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00" name="Google Shape;100;p21"/>
          <p:cNvCxnSpPr/>
          <p:nvPr/>
        </p:nvCxnSpPr>
        <p:spPr>
          <a:xfrm>
            <a:off x="316150" y="747069"/>
            <a:ext cx="676532" cy="0"/>
          </a:xfrm>
          <a:prstGeom prst="straightConnector1">
            <a:avLst/>
          </a:prstGeom>
          <a:noFill/>
          <a:ln w="63500" cap="flat" cmpd="sng">
            <a:solidFill>
              <a:srgbClr val="8CCD5A"/>
            </a:solidFill>
            <a:prstDash val="solid"/>
            <a:miter lim="800000"/>
            <a:headEnd type="none" w="sm" len="sm"/>
            <a:tailEnd type="none" w="sm" len="sm"/>
          </a:ln>
        </p:spPr>
      </p:cxnSp>
      <p:sp>
        <p:nvSpPr>
          <p:cNvPr id="101" name="Google Shape;101;p21"/>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8529813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matchingName="6 Topics - V2">
  <p:cSld name="6 Topics - V2">
    <p:spTree>
      <p:nvGrpSpPr>
        <p:cNvPr id="1" name="Shape 102"/>
        <p:cNvGrpSpPr/>
        <p:nvPr/>
      </p:nvGrpSpPr>
      <p:grpSpPr>
        <a:xfrm>
          <a:off x="0" y="0"/>
          <a:ext cx="0" cy="0"/>
          <a:chOff x="0" y="0"/>
          <a:chExt cx="0" cy="0"/>
        </a:xfrm>
      </p:grpSpPr>
      <p:sp>
        <p:nvSpPr>
          <p:cNvPr id="103" name="Google Shape;103;p22"/>
          <p:cNvSpPr/>
          <p:nvPr/>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104" name="Google Shape;104;p22"/>
          <p:cNvSpPr txBox="1">
            <a:spLocks noGrp="1"/>
          </p:cNvSpPr>
          <p:nvPr>
            <p:ph type="body" idx="1"/>
          </p:nvPr>
        </p:nvSpPr>
        <p:spPr>
          <a:xfrm>
            <a:off x="4508790" y="244918"/>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05" name="Google Shape;105;p22"/>
          <p:cNvCxnSpPr/>
          <p:nvPr/>
        </p:nvCxnSpPr>
        <p:spPr>
          <a:xfrm>
            <a:off x="4564810" y="619416"/>
            <a:ext cx="537281" cy="0"/>
          </a:xfrm>
          <a:prstGeom prst="straightConnector1">
            <a:avLst/>
          </a:prstGeom>
          <a:noFill/>
          <a:ln w="63500" cap="flat" cmpd="sng">
            <a:solidFill>
              <a:srgbClr val="FF6B70"/>
            </a:solidFill>
            <a:prstDash val="solid"/>
            <a:miter lim="800000"/>
            <a:headEnd type="none" w="sm" len="sm"/>
            <a:tailEnd type="none" w="sm" len="sm"/>
          </a:ln>
        </p:spPr>
      </p:cxnSp>
      <p:sp>
        <p:nvSpPr>
          <p:cNvPr id="106" name="Google Shape;106;p22"/>
          <p:cNvSpPr txBox="1">
            <a:spLocks noGrp="1"/>
          </p:cNvSpPr>
          <p:nvPr>
            <p:ph type="title"/>
          </p:nvPr>
        </p:nvSpPr>
        <p:spPr>
          <a:xfrm>
            <a:off x="985823" y="2016133"/>
            <a:ext cx="2241425" cy="88010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07" name="Google Shape;107;p22"/>
          <p:cNvSpPr txBox="1">
            <a:spLocks noGrp="1"/>
          </p:cNvSpPr>
          <p:nvPr>
            <p:ph type="body" idx="2"/>
          </p:nvPr>
        </p:nvSpPr>
        <p:spPr>
          <a:xfrm>
            <a:off x="4508790" y="4389974"/>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08" name="Google Shape;108;p22"/>
          <p:cNvCxnSpPr/>
          <p:nvPr/>
        </p:nvCxnSpPr>
        <p:spPr>
          <a:xfrm>
            <a:off x="4564810" y="4764472"/>
            <a:ext cx="537281" cy="0"/>
          </a:xfrm>
          <a:prstGeom prst="straightConnector1">
            <a:avLst/>
          </a:prstGeom>
          <a:noFill/>
          <a:ln w="63500" cap="flat" cmpd="sng">
            <a:solidFill>
              <a:srgbClr val="29A6FF"/>
            </a:solidFill>
            <a:prstDash val="solid"/>
            <a:miter lim="800000"/>
            <a:headEnd type="none" w="sm" len="sm"/>
            <a:tailEnd type="none" w="sm" len="sm"/>
          </a:ln>
        </p:spPr>
      </p:cxnSp>
      <p:sp>
        <p:nvSpPr>
          <p:cNvPr id="109" name="Google Shape;109;p22"/>
          <p:cNvSpPr txBox="1">
            <a:spLocks noGrp="1"/>
          </p:cNvSpPr>
          <p:nvPr>
            <p:ph type="body" idx="3"/>
          </p:nvPr>
        </p:nvSpPr>
        <p:spPr>
          <a:xfrm>
            <a:off x="5018886" y="3663833"/>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0" name="Google Shape;110;p22"/>
          <p:cNvCxnSpPr/>
          <p:nvPr/>
        </p:nvCxnSpPr>
        <p:spPr>
          <a:xfrm>
            <a:off x="5074906" y="4038331"/>
            <a:ext cx="537281" cy="0"/>
          </a:xfrm>
          <a:prstGeom prst="straightConnector1">
            <a:avLst/>
          </a:prstGeom>
          <a:noFill/>
          <a:ln w="63500" cap="flat" cmpd="sng">
            <a:solidFill>
              <a:srgbClr val="FFBA59"/>
            </a:solidFill>
            <a:prstDash val="solid"/>
            <a:miter lim="800000"/>
            <a:headEnd type="none" w="sm" len="sm"/>
            <a:tailEnd type="none" w="sm" len="sm"/>
          </a:ln>
        </p:spPr>
      </p:cxnSp>
      <p:sp>
        <p:nvSpPr>
          <p:cNvPr id="111" name="Google Shape;111;p22"/>
          <p:cNvSpPr txBox="1">
            <a:spLocks noGrp="1"/>
          </p:cNvSpPr>
          <p:nvPr>
            <p:ph type="body" idx="4"/>
          </p:nvPr>
        </p:nvSpPr>
        <p:spPr>
          <a:xfrm>
            <a:off x="5018886" y="981145"/>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2" name="Google Shape;112;p22"/>
          <p:cNvCxnSpPr/>
          <p:nvPr/>
        </p:nvCxnSpPr>
        <p:spPr>
          <a:xfrm>
            <a:off x="5074906" y="1355643"/>
            <a:ext cx="537281" cy="0"/>
          </a:xfrm>
          <a:prstGeom prst="straightConnector1">
            <a:avLst/>
          </a:prstGeom>
          <a:noFill/>
          <a:ln w="63500" cap="flat" cmpd="sng">
            <a:solidFill>
              <a:srgbClr val="AFA1FF"/>
            </a:solidFill>
            <a:prstDash val="solid"/>
            <a:miter lim="800000"/>
            <a:headEnd type="none" w="sm" len="sm"/>
            <a:tailEnd type="none" w="sm" len="sm"/>
          </a:ln>
        </p:spPr>
      </p:cxnSp>
      <p:sp>
        <p:nvSpPr>
          <p:cNvPr id="113" name="Google Shape;113;p22"/>
          <p:cNvSpPr txBox="1">
            <a:spLocks noGrp="1"/>
          </p:cNvSpPr>
          <p:nvPr>
            <p:ph type="body" idx="5"/>
          </p:nvPr>
        </p:nvSpPr>
        <p:spPr>
          <a:xfrm>
            <a:off x="5277441" y="2756156"/>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4" name="Google Shape;114;p22"/>
          <p:cNvCxnSpPr/>
          <p:nvPr/>
        </p:nvCxnSpPr>
        <p:spPr>
          <a:xfrm>
            <a:off x="5333461" y="3130655"/>
            <a:ext cx="537281" cy="0"/>
          </a:xfrm>
          <a:prstGeom prst="straightConnector1">
            <a:avLst/>
          </a:prstGeom>
          <a:noFill/>
          <a:ln w="63500" cap="flat" cmpd="sng">
            <a:solidFill>
              <a:srgbClr val="EA82FF"/>
            </a:solidFill>
            <a:prstDash val="solid"/>
            <a:miter lim="800000"/>
            <a:headEnd type="none" w="sm" len="sm"/>
            <a:tailEnd type="none" w="sm" len="sm"/>
          </a:ln>
        </p:spPr>
      </p:cxnSp>
      <p:sp>
        <p:nvSpPr>
          <p:cNvPr id="115" name="Google Shape;115;p22"/>
          <p:cNvSpPr txBox="1">
            <a:spLocks noGrp="1"/>
          </p:cNvSpPr>
          <p:nvPr>
            <p:ph type="body" idx="6"/>
          </p:nvPr>
        </p:nvSpPr>
        <p:spPr>
          <a:xfrm>
            <a:off x="5277441" y="1858565"/>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6" name="Google Shape;116;p22"/>
          <p:cNvCxnSpPr/>
          <p:nvPr/>
        </p:nvCxnSpPr>
        <p:spPr>
          <a:xfrm>
            <a:off x="5333461" y="2233064"/>
            <a:ext cx="537281" cy="0"/>
          </a:xfrm>
          <a:prstGeom prst="straightConnector1">
            <a:avLst/>
          </a:prstGeom>
          <a:noFill/>
          <a:ln w="63500" cap="flat" cmpd="sng">
            <a:solidFill>
              <a:srgbClr val="8CCD5A"/>
            </a:solidFill>
            <a:prstDash val="solid"/>
            <a:miter lim="800000"/>
            <a:headEnd type="none" w="sm" len="sm"/>
            <a:tailEnd type="none" w="sm" len="sm"/>
          </a:ln>
        </p:spPr>
      </p:cxnSp>
    </p:spTree>
    <p:extLst>
      <p:ext uri="{BB962C8B-B14F-4D97-AF65-F5344CB8AC3E}">
        <p14:creationId xmlns:p14="http://schemas.microsoft.com/office/powerpoint/2010/main" val="279076586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matchingName="General Content - Amethyst">
  <p:cSld name="General Content - Amethyst">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19" name="Google Shape;119;p23"/>
          <p:cNvCxnSpPr/>
          <p:nvPr/>
        </p:nvCxnSpPr>
        <p:spPr>
          <a:xfrm>
            <a:off x="316150" y="747069"/>
            <a:ext cx="676532" cy="0"/>
          </a:xfrm>
          <a:prstGeom prst="straightConnector1">
            <a:avLst/>
          </a:prstGeom>
          <a:noFill/>
          <a:ln w="63500" cap="flat" cmpd="sng">
            <a:solidFill>
              <a:srgbClr val="AFA1FF"/>
            </a:solidFill>
            <a:prstDash val="solid"/>
            <a:miter lim="800000"/>
            <a:headEnd type="none" w="sm" len="sm"/>
            <a:tailEnd type="none" w="sm" len="sm"/>
          </a:ln>
        </p:spPr>
      </p:cxnSp>
      <p:sp>
        <p:nvSpPr>
          <p:cNvPr id="120" name="Google Shape;120;p23"/>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9773100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matchingName="Content - Peridot">
  <p:cSld name="Content - Peridot">
    <p:spTree>
      <p:nvGrpSpPr>
        <p:cNvPr id="1" name="Shape 121"/>
        <p:cNvGrpSpPr/>
        <p:nvPr/>
      </p:nvGrpSpPr>
      <p:grpSpPr>
        <a:xfrm>
          <a:off x="0" y="0"/>
          <a:ext cx="0" cy="0"/>
          <a:chOff x="0" y="0"/>
          <a:chExt cx="0" cy="0"/>
        </a:xfrm>
      </p:grpSpPr>
      <p:pic>
        <p:nvPicPr>
          <p:cNvPr id="122" name="Google Shape;122;p24"/>
          <p:cNvPicPr preferRelativeResize="0"/>
          <p:nvPr/>
        </p:nvPicPr>
        <p:blipFill rotWithShape="1">
          <a:blip r:embed="rId2">
            <a:alphaModFix/>
          </a:blip>
          <a:srcRect/>
          <a:stretch/>
        </p:blipFill>
        <p:spPr>
          <a:xfrm>
            <a:off x="3216435" y="0"/>
            <a:ext cx="5927565" cy="5143500"/>
          </a:xfrm>
          <a:prstGeom prst="rect">
            <a:avLst/>
          </a:prstGeom>
          <a:noFill/>
          <a:ln>
            <a:noFill/>
          </a:ln>
        </p:spPr>
      </p:pic>
      <p:sp>
        <p:nvSpPr>
          <p:cNvPr id="123" name="Google Shape;123;p24"/>
          <p:cNvSpPr/>
          <p:nvPr/>
        </p:nvSpPr>
        <p:spPr>
          <a:xfrm flipH="1">
            <a:off x="0" y="2653"/>
            <a:ext cx="5756571" cy="5142173"/>
          </a:xfrm>
          <a:custGeom>
            <a:avLst/>
            <a:gdLst/>
            <a:ahLst/>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sp>
        <p:nvSpPr>
          <p:cNvPr id="124" name="Google Shape;124;p24"/>
          <p:cNvSpPr/>
          <p:nvPr/>
        </p:nvSpPr>
        <p:spPr>
          <a:xfrm flipH="1">
            <a:off x="0" y="1327"/>
            <a:ext cx="5459792" cy="5142173"/>
          </a:xfrm>
          <a:custGeom>
            <a:avLst/>
            <a:gdLst/>
            <a:ahLst/>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pic>
        <p:nvPicPr>
          <p:cNvPr id="125" name="Google Shape;125;p24"/>
          <p:cNvPicPr preferRelativeResize="0"/>
          <p:nvPr/>
        </p:nvPicPr>
        <p:blipFill rotWithShape="1">
          <a:blip r:embed="rId3">
            <a:alphaModFix/>
          </a:blip>
          <a:srcRect/>
          <a:stretch/>
        </p:blipFill>
        <p:spPr>
          <a:xfrm>
            <a:off x="594612" y="484229"/>
            <a:ext cx="621000" cy="621000"/>
          </a:xfrm>
          <a:prstGeom prst="rect">
            <a:avLst/>
          </a:prstGeom>
          <a:noFill/>
          <a:ln>
            <a:noFill/>
          </a:ln>
        </p:spPr>
      </p:pic>
      <p:sp>
        <p:nvSpPr>
          <p:cNvPr id="126" name="Google Shape;126;p24"/>
          <p:cNvSpPr txBox="1">
            <a:spLocks noGrp="1"/>
          </p:cNvSpPr>
          <p:nvPr>
            <p:ph type="title"/>
          </p:nvPr>
        </p:nvSpPr>
        <p:spPr>
          <a:xfrm>
            <a:off x="594613" y="1246766"/>
            <a:ext cx="2868389" cy="5095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3400"/>
              <a:buFont typeface="Arial"/>
              <a:buNone/>
              <a:defRPr sz="25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27" name="Google Shape;127;p24"/>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128" name="Google Shape;128;p24"/>
          <p:cNvSpPr txBox="1">
            <a:spLocks noGrp="1"/>
          </p:cNvSpPr>
          <p:nvPr>
            <p:ph type="body" idx="1"/>
          </p:nvPr>
        </p:nvSpPr>
        <p:spPr>
          <a:xfrm>
            <a:off x="609675" y="1954590"/>
            <a:ext cx="3665791" cy="13543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pic>
        <p:nvPicPr>
          <p:cNvPr id="129" name="Google Shape;129;p24"/>
          <p:cNvPicPr preferRelativeResize="0"/>
          <p:nvPr/>
        </p:nvPicPr>
        <p:blipFill rotWithShape="1">
          <a:blip r:embed="rId4">
            <a:alphaModFix/>
          </a:blip>
          <a:srcRect/>
          <a:stretch/>
        </p:blipFill>
        <p:spPr>
          <a:xfrm>
            <a:off x="8215312" y="0"/>
            <a:ext cx="928688" cy="5143500"/>
          </a:xfrm>
          <a:prstGeom prst="rect">
            <a:avLst/>
          </a:prstGeom>
          <a:noFill/>
          <a:ln>
            <a:noFill/>
          </a:ln>
        </p:spPr>
      </p:pic>
    </p:spTree>
    <p:extLst>
      <p:ext uri="{BB962C8B-B14F-4D97-AF65-F5344CB8AC3E}">
        <p14:creationId xmlns:p14="http://schemas.microsoft.com/office/powerpoint/2010/main" val="132007468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matchingName="Screenshot - Amethyst">
  <p:cSld name="Screenshot - Amethyst">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32" name="Google Shape;132;p25"/>
          <p:cNvCxnSpPr/>
          <p:nvPr/>
        </p:nvCxnSpPr>
        <p:spPr>
          <a:xfrm>
            <a:off x="0" y="1623158"/>
            <a:ext cx="2953512" cy="0"/>
          </a:xfrm>
          <a:prstGeom prst="straightConnector1">
            <a:avLst/>
          </a:prstGeom>
          <a:noFill/>
          <a:ln w="63500" cap="flat" cmpd="sng">
            <a:solidFill>
              <a:srgbClr val="AFA1FF"/>
            </a:solidFill>
            <a:prstDash val="solid"/>
            <a:miter lim="800000"/>
            <a:headEnd type="none" w="sm" len="sm"/>
            <a:tailEnd type="none" w="sm" len="sm"/>
          </a:ln>
        </p:spPr>
      </p:cxnSp>
      <p:sp>
        <p:nvSpPr>
          <p:cNvPr id="133" name="Google Shape;133;p25"/>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28286769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matchingName="Customer Quote - Image">
  <p:cSld name="Customer Quote - Image">
    <p:spTree>
      <p:nvGrpSpPr>
        <p:cNvPr id="1" name="Shape 134"/>
        <p:cNvGrpSpPr/>
        <p:nvPr/>
      </p:nvGrpSpPr>
      <p:grpSpPr>
        <a:xfrm>
          <a:off x="0" y="0"/>
          <a:ext cx="0" cy="0"/>
          <a:chOff x="0" y="0"/>
          <a:chExt cx="0" cy="0"/>
        </a:xfrm>
      </p:grpSpPr>
      <p:pic>
        <p:nvPicPr>
          <p:cNvPr id="135" name="Google Shape;135;p26" descr="A small child sitting on a bed&#10;&#10;Description generated with high confidence"/>
          <p:cNvPicPr preferRelativeResize="0"/>
          <p:nvPr/>
        </p:nvPicPr>
        <p:blipFill rotWithShape="1">
          <a:blip r:embed="rId2">
            <a:alphaModFix/>
          </a:blip>
          <a:srcRect/>
          <a:stretch/>
        </p:blipFill>
        <p:spPr>
          <a:xfrm>
            <a:off x="0" y="-1"/>
            <a:ext cx="6846716" cy="5143501"/>
          </a:xfrm>
          <a:prstGeom prst="rect">
            <a:avLst/>
          </a:prstGeom>
          <a:noFill/>
          <a:ln>
            <a:noFill/>
          </a:ln>
        </p:spPr>
      </p:pic>
      <p:sp>
        <p:nvSpPr>
          <p:cNvPr id="136" name="Google Shape;136;p26"/>
          <p:cNvSpPr/>
          <p:nvPr/>
        </p:nvSpPr>
        <p:spPr>
          <a:xfrm rot="10800000" flipH="1">
            <a:off x="3074961" y="1"/>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37" name="Google Shape;137;p26"/>
          <p:cNvPicPr preferRelativeResize="0"/>
          <p:nvPr/>
        </p:nvPicPr>
        <p:blipFill rotWithShape="1">
          <a:blip r:embed="rId3">
            <a:alphaModFix/>
          </a:blip>
          <a:srcRect/>
          <a:stretch/>
        </p:blipFill>
        <p:spPr>
          <a:xfrm>
            <a:off x="8215311" y="0"/>
            <a:ext cx="928688" cy="5143500"/>
          </a:xfrm>
          <a:prstGeom prst="rect">
            <a:avLst/>
          </a:prstGeom>
          <a:noFill/>
          <a:ln>
            <a:noFill/>
          </a:ln>
        </p:spPr>
      </p:pic>
      <p:sp>
        <p:nvSpPr>
          <p:cNvPr id="138" name="Google Shape;138;p26"/>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lt1"/>
                </a:solidFill>
                <a:latin typeface="Arial"/>
                <a:ea typeface="Arial"/>
                <a:cs typeface="Arial"/>
                <a:sym typeface="Arial"/>
              </a:rPr>
              <a:t>D2L Confidential   |   © 2019 D2L Corporation</a:t>
            </a:r>
            <a:endParaRPr sz="1050"/>
          </a:p>
        </p:txBody>
      </p:sp>
      <p:sp>
        <p:nvSpPr>
          <p:cNvPr id="139" name="Google Shape;139;p26"/>
          <p:cNvSpPr txBox="1">
            <a:spLocks noGrp="1"/>
          </p:cNvSpPr>
          <p:nvPr>
            <p:ph type="body" idx="1"/>
          </p:nvPr>
        </p:nvSpPr>
        <p:spPr>
          <a:xfrm>
            <a:off x="4894007" y="1336424"/>
            <a:ext cx="3321302" cy="137652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40" name="Google Shape;140;p26"/>
          <p:cNvSpPr txBox="1">
            <a:spLocks noGrp="1"/>
          </p:cNvSpPr>
          <p:nvPr>
            <p:ph type="body" idx="2"/>
          </p:nvPr>
        </p:nvSpPr>
        <p:spPr>
          <a:xfrm>
            <a:off x="4894006" y="2712945"/>
            <a:ext cx="3321302" cy="79335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100000"/>
              </a:lnSpc>
              <a:spcBef>
                <a:spcPts val="0"/>
              </a:spcBef>
              <a:spcAft>
                <a:spcPts val="0"/>
              </a:spcAft>
              <a:buClr>
                <a:srgbClr val="565A5C"/>
              </a:buClr>
              <a:buSzPts val="1600"/>
              <a:buFont typeface="Arial"/>
              <a:buNone/>
              <a:defRPr sz="1200" b="0" i="1"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41" name="Google Shape;141;p26"/>
          <p:cNvSpPr>
            <a:spLocks noGrp="1"/>
          </p:cNvSpPr>
          <p:nvPr>
            <p:ph type="pic" idx="3"/>
          </p:nvPr>
        </p:nvSpPr>
        <p:spPr>
          <a:xfrm>
            <a:off x="6767512" y="3519487"/>
            <a:ext cx="1447800" cy="757238"/>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750"/>
              </a:spcBef>
              <a:spcAft>
                <a:spcPts val="0"/>
              </a:spcAft>
              <a:buClr>
                <a:srgbClr val="A5A5A5"/>
              </a:buClr>
              <a:buSzPts val="1800"/>
              <a:buFont typeface="Arial"/>
              <a:buNone/>
              <a:defRPr sz="1350" b="0" i="1" u="none" strike="noStrike" cap="none">
                <a:solidFill>
                  <a:srgbClr val="A5A5A5"/>
                </a:solidFill>
                <a:latin typeface="Arial"/>
                <a:ea typeface="Arial"/>
                <a:cs typeface="Arial"/>
                <a:sym typeface="Arial"/>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866061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2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A66B64-E6A9-0246-B207-708DFCFF87E2}"/>
              </a:ext>
            </a:extLst>
          </p:cNvPr>
          <p:cNvPicPr>
            <a:picLocks noChangeAspect="1"/>
          </p:cNvPicPr>
          <p:nvPr userDrawn="1"/>
        </p:nvPicPr>
        <p:blipFill rotWithShape="1">
          <a:blip r:embed="rId2"/>
          <a:srcRect r="17637" b="10979"/>
          <a:stretch/>
        </p:blipFill>
        <p:spPr>
          <a:xfrm>
            <a:off x="4370295" y="681114"/>
            <a:ext cx="4773706" cy="4465063"/>
          </a:xfrm>
          <a:prstGeom prst="rect">
            <a:avLst/>
          </a:prstGeom>
        </p:spPr>
      </p:pic>
      <p:sp>
        <p:nvSpPr>
          <p:cNvPr id="8" name="Google Shape;2739;p512">
            <a:extLst>
              <a:ext uri="{FF2B5EF4-FFF2-40B4-BE49-F238E27FC236}">
                <a16:creationId xmlns:a16="http://schemas.microsoft.com/office/drawing/2014/main" id="{C4D9EB72-3373-AB43-9C96-F17628BD1A8D}"/>
              </a:ext>
            </a:extLst>
          </p:cNvPr>
          <p:cNvSpPr/>
          <p:nvPr userDrawn="1"/>
        </p:nvSpPr>
        <p:spPr>
          <a:xfrm flipH="1">
            <a:off x="16289" y="400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9" name="Google Shape;2777;p515">
            <a:extLst>
              <a:ext uri="{FF2B5EF4-FFF2-40B4-BE49-F238E27FC236}">
                <a16:creationId xmlns:a16="http://schemas.microsoft.com/office/drawing/2014/main" id="{F66C06BE-9361-BF41-917C-F5D2EAE7CFCB}"/>
              </a:ext>
            </a:extLst>
          </p:cNvPr>
          <p:cNvSpPr/>
          <p:nvPr userDrawn="1"/>
        </p:nvSpPr>
        <p:spPr>
          <a:xfrm flipH="1">
            <a:off x="0"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7" name="TextBox 6">
            <a:extLst>
              <a:ext uri="{FF2B5EF4-FFF2-40B4-BE49-F238E27FC236}">
                <a16:creationId xmlns:a16="http://schemas.microsoft.com/office/drawing/2014/main" id="{2D5B0ECF-15AB-E54C-915B-EDE9F3BEE7A8}"/>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95632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blipFill>
          <a:blip r:embed="rId2">
            <a:alphaModFix/>
          </a:blip>
          <a:stretch>
            <a:fillRect/>
          </a:stretch>
        </a:blipFill>
        <a:effectLst/>
      </p:bgPr>
    </p:bg>
    <p:spTree>
      <p:nvGrpSpPr>
        <p:cNvPr id="1" name="Shape 142"/>
        <p:cNvGrpSpPr/>
        <p:nvPr/>
      </p:nvGrpSpPr>
      <p:grpSpPr>
        <a:xfrm>
          <a:off x="0" y="0"/>
          <a:ext cx="0" cy="0"/>
          <a:chOff x="0" y="0"/>
          <a:chExt cx="0" cy="0"/>
        </a:xfrm>
      </p:grpSpPr>
      <p:sp>
        <p:nvSpPr>
          <p:cNvPr id="143" name="Google Shape;143;p27"/>
          <p:cNvSpPr txBox="1"/>
          <p:nvPr/>
        </p:nvSpPr>
        <p:spPr>
          <a:xfrm>
            <a:off x="299812" y="4687576"/>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2500745187"/>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matchingName="5 Topics - V2">
  <p:cSld name="5 Topics - V2">
    <p:spTree>
      <p:nvGrpSpPr>
        <p:cNvPr id="1" name="Shape 144"/>
        <p:cNvGrpSpPr/>
        <p:nvPr/>
      </p:nvGrpSpPr>
      <p:grpSpPr>
        <a:xfrm>
          <a:off x="0" y="0"/>
          <a:ext cx="0" cy="0"/>
          <a:chOff x="0" y="0"/>
          <a:chExt cx="0" cy="0"/>
        </a:xfrm>
      </p:grpSpPr>
      <p:sp>
        <p:nvSpPr>
          <p:cNvPr id="145" name="Google Shape;145;p28"/>
          <p:cNvSpPr/>
          <p:nvPr/>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146" name="Google Shape;146;p28"/>
          <p:cNvSpPr txBox="1">
            <a:spLocks noGrp="1"/>
          </p:cNvSpPr>
          <p:nvPr>
            <p:ph type="body" idx="1"/>
          </p:nvPr>
        </p:nvSpPr>
        <p:spPr>
          <a:xfrm>
            <a:off x="4661137" y="36389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47" name="Google Shape;147;p28"/>
          <p:cNvCxnSpPr/>
          <p:nvPr/>
        </p:nvCxnSpPr>
        <p:spPr>
          <a:xfrm>
            <a:off x="4717158" y="738397"/>
            <a:ext cx="537281" cy="0"/>
          </a:xfrm>
          <a:prstGeom prst="straightConnector1">
            <a:avLst/>
          </a:prstGeom>
          <a:noFill/>
          <a:ln w="63500" cap="flat" cmpd="sng">
            <a:solidFill>
              <a:srgbClr val="FF6B70"/>
            </a:solidFill>
            <a:prstDash val="solid"/>
            <a:miter lim="800000"/>
            <a:headEnd type="none" w="sm" len="sm"/>
            <a:tailEnd type="none" w="sm" len="sm"/>
          </a:ln>
        </p:spPr>
      </p:cxnSp>
      <p:sp>
        <p:nvSpPr>
          <p:cNvPr id="148" name="Google Shape;148;p28"/>
          <p:cNvSpPr txBox="1">
            <a:spLocks noGrp="1"/>
          </p:cNvSpPr>
          <p:nvPr>
            <p:ph type="body" idx="2"/>
          </p:nvPr>
        </p:nvSpPr>
        <p:spPr>
          <a:xfrm>
            <a:off x="4661137" y="428057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49" name="Google Shape;149;p28"/>
          <p:cNvCxnSpPr/>
          <p:nvPr/>
        </p:nvCxnSpPr>
        <p:spPr>
          <a:xfrm>
            <a:off x="4717158" y="4655077"/>
            <a:ext cx="537281" cy="0"/>
          </a:xfrm>
          <a:prstGeom prst="straightConnector1">
            <a:avLst/>
          </a:prstGeom>
          <a:noFill/>
          <a:ln w="63500" cap="flat" cmpd="sng">
            <a:solidFill>
              <a:srgbClr val="00B0F0"/>
            </a:solidFill>
            <a:prstDash val="solid"/>
            <a:miter lim="800000"/>
            <a:headEnd type="none" w="sm" len="sm"/>
            <a:tailEnd type="none" w="sm" len="sm"/>
          </a:ln>
        </p:spPr>
      </p:cxnSp>
      <p:sp>
        <p:nvSpPr>
          <p:cNvPr id="150" name="Google Shape;150;p28"/>
          <p:cNvSpPr txBox="1">
            <a:spLocks noGrp="1"/>
          </p:cNvSpPr>
          <p:nvPr>
            <p:ph type="body" idx="3"/>
          </p:nvPr>
        </p:nvSpPr>
        <p:spPr>
          <a:xfrm>
            <a:off x="5212310" y="338141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51" name="Google Shape;151;p28"/>
          <p:cNvCxnSpPr/>
          <p:nvPr/>
        </p:nvCxnSpPr>
        <p:spPr>
          <a:xfrm>
            <a:off x="5268331" y="3755917"/>
            <a:ext cx="537281" cy="0"/>
          </a:xfrm>
          <a:prstGeom prst="straightConnector1">
            <a:avLst/>
          </a:prstGeom>
          <a:noFill/>
          <a:ln w="63500" cap="flat" cmpd="sng">
            <a:solidFill>
              <a:srgbClr val="FFBA59"/>
            </a:solidFill>
            <a:prstDash val="solid"/>
            <a:miter lim="800000"/>
            <a:headEnd type="none" w="sm" len="sm"/>
            <a:tailEnd type="none" w="sm" len="sm"/>
          </a:ln>
        </p:spPr>
      </p:cxnSp>
      <p:sp>
        <p:nvSpPr>
          <p:cNvPr id="152" name="Google Shape;152;p28"/>
          <p:cNvSpPr txBox="1">
            <a:spLocks noGrp="1"/>
          </p:cNvSpPr>
          <p:nvPr>
            <p:ph type="body" idx="4"/>
          </p:nvPr>
        </p:nvSpPr>
        <p:spPr>
          <a:xfrm>
            <a:off x="5212310" y="127067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53" name="Google Shape;153;p28"/>
          <p:cNvCxnSpPr/>
          <p:nvPr/>
        </p:nvCxnSpPr>
        <p:spPr>
          <a:xfrm>
            <a:off x="5268331" y="1645177"/>
            <a:ext cx="537281" cy="0"/>
          </a:xfrm>
          <a:prstGeom prst="straightConnector1">
            <a:avLst/>
          </a:prstGeom>
          <a:noFill/>
          <a:ln w="63500" cap="flat" cmpd="sng">
            <a:solidFill>
              <a:srgbClr val="AFA1FF"/>
            </a:solidFill>
            <a:prstDash val="solid"/>
            <a:miter lim="800000"/>
            <a:headEnd type="none" w="sm" len="sm"/>
            <a:tailEnd type="none" w="sm" len="sm"/>
          </a:ln>
        </p:spPr>
      </p:cxnSp>
      <p:sp>
        <p:nvSpPr>
          <p:cNvPr id="154" name="Google Shape;154;p28"/>
          <p:cNvSpPr txBox="1">
            <a:spLocks noGrp="1"/>
          </p:cNvSpPr>
          <p:nvPr>
            <p:ph type="body" idx="5"/>
          </p:nvPr>
        </p:nvSpPr>
        <p:spPr>
          <a:xfrm>
            <a:off x="5402043" y="232985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55" name="Google Shape;155;p28"/>
          <p:cNvCxnSpPr/>
          <p:nvPr/>
        </p:nvCxnSpPr>
        <p:spPr>
          <a:xfrm>
            <a:off x="5458063" y="2704357"/>
            <a:ext cx="537281" cy="0"/>
          </a:xfrm>
          <a:prstGeom prst="straightConnector1">
            <a:avLst/>
          </a:prstGeom>
          <a:noFill/>
          <a:ln w="63500" cap="flat" cmpd="sng">
            <a:solidFill>
              <a:srgbClr val="8CCD5A"/>
            </a:solidFill>
            <a:prstDash val="solid"/>
            <a:miter lim="800000"/>
            <a:headEnd type="none" w="sm" len="sm"/>
            <a:tailEnd type="none" w="sm" len="sm"/>
          </a:ln>
        </p:spPr>
      </p:cxnSp>
      <p:sp>
        <p:nvSpPr>
          <p:cNvPr id="156" name="Google Shape;156;p28"/>
          <p:cNvSpPr txBox="1">
            <a:spLocks noGrp="1"/>
          </p:cNvSpPr>
          <p:nvPr>
            <p:ph type="title"/>
          </p:nvPr>
        </p:nvSpPr>
        <p:spPr>
          <a:xfrm>
            <a:off x="985823" y="2016133"/>
            <a:ext cx="2241425" cy="88010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400228212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matchingName="Title">
  <p:cSld name="Title">
    <p:spTree>
      <p:nvGrpSpPr>
        <p:cNvPr id="1" name="Shape 157"/>
        <p:cNvGrpSpPr/>
        <p:nvPr/>
      </p:nvGrpSpPr>
      <p:grpSpPr>
        <a:xfrm>
          <a:off x="0" y="0"/>
          <a:ext cx="0" cy="0"/>
          <a:chOff x="0" y="0"/>
          <a:chExt cx="0" cy="0"/>
        </a:xfrm>
      </p:grpSpPr>
      <p:pic>
        <p:nvPicPr>
          <p:cNvPr id="158" name="Google Shape;158;p29"/>
          <p:cNvPicPr preferRelativeResize="0"/>
          <p:nvPr/>
        </p:nvPicPr>
        <p:blipFill rotWithShape="1">
          <a:blip r:embed="rId2">
            <a:alphaModFix/>
          </a:blip>
          <a:srcRect/>
          <a:stretch/>
        </p:blipFill>
        <p:spPr>
          <a:xfrm>
            <a:off x="2738956" y="0"/>
            <a:ext cx="6405044" cy="5156688"/>
          </a:xfrm>
          <a:prstGeom prst="rect">
            <a:avLst/>
          </a:prstGeom>
          <a:noFill/>
          <a:ln>
            <a:noFill/>
          </a:ln>
        </p:spPr>
      </p:pic>
      <p:sp>
        <p:nvSpPr>
          <p:cNvPr id="159" name="Google Shape;159;p29"/>
          <p:cNvSpPr/>
          <p:nvPr/>
        </p:nvSpPr>
        <p:spPr>
          <a:xfrm flipH="1">
            <a:off x="0" y="0"/>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60" name="Google Shape;160;p29"/>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161" name="Google Shape;161;p29"/>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62" name="Google Shape;162;p29"/>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63" name="Google Shape;163;p29"/>
          <p:cNvCxnSpPr/>
          <p:nvPr/>
        </p:nvCxnSpPr>
        <p:spPr>
          <a:xfrm>
            <a:off x="1024810" y="3398477"/>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164" name="Google Shape;164;p29"/>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208435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matchingName="Team Member Introduction">
  <p:cSld name="Team Member Introduction">
    <p:spTree>
      <p:nvGrpSpPr>
        <p:cNvPr id="1" name="Shape 165"/>
        <p:cNvGrpSpPr/>
        <p:nvPr/>
      </p:nvGrpSpPr>
      <p:grpSpPr>
        <a:xfrm>
          <a:off x="0" y="0"/>
          <a:ext cx="0" cy="0"/>
          <a:chOff x="0" y="0"/>
          <a:chExt cx="0" cy="0"/>
        </a:xfrm>
      </p:grpSpPr>
      <p:pic>
        <p:nvPicPr>
          <p:cNvPr id="166" name="Google Shape;166;p30"/>
          <p:cNvPicPr preferRelativeResize="0"/>
          <p:nvPr/>
        </p:nvPicPr>
        <p:blipFill rotWithShape="1">
          <a:blip r:embed="rId2">
            <a:alphaModFix/>
          </a:blip>
          <a:srcRect/>
          <a:stretch/>
        </p:blipFill>
        <p:spPr>
          <a:xfrm>
            <a:off x="1402238" y="0"/>
            <a:ext cx="7739063" cy="5143500"/>
          </a:xfrm>
          <a:prstGeom prst="rect">
            <a:avLst/>
          </a:prstGeom>
          <a:noFill/>
          <a:ln>
            <a:noFill/>
          </a:ln>
        </p:spPr>
      </p:pic>
      <p:sp>
        <p:nvSpPr>
          <p:cNvPr id="167" name="Google Shape;167;p30"/>
          <p:cNvSpPr/>
          <p:nvPr/>
        </p:nvSpPr>
        <p:spPr>
          <a:xfrm flipH="1">
            <a:off x="0" y="0"/>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68" name="Google Shape;168;p30"/>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169" name="Google Shape;169;p30"/>
          <p:cNvSpPr txBox="1">
            <a:spLocks noGrp="1"/>
          </p:cNvSpPr>
          <p:nvPr>
            <p:ph type="body" idx="1"/>
          </p:nvPr>
        </p:nvSpPr>
        <p:spPr>
          <a:xfrm>
            <a:off x="1084734" y="1437763"/>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0" name="Google Shape;170;p30"/>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171" name="Google Shape;171;p30"/>
          <p:cNvSpPr txBox="1">
            <a:spLocks noGrp="1"/>
          </p:cNvSpPr>
          <p:nvPr>
            <p:ph type="title"/>
          </p:nvPr>
        </p:nvSpPr>
        <p:spPr>
          <a:xfrm>
            <a:off x="244602" y="209836"/>
            <a:ext cx="3688663"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72" name="Google Shape;172;p30"/>
          <p:cNvCxnSpPr/>
          <p:nvPr/>
        </p:nvCxnSpPr>
        <p:spPr>
          <a:xfrm>
            <a:off x="316150" y="747069"/>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173" name="Google Shape;173;p30"/>
          <p:cNvSpPr txBox="1">
            <a:spLocks noGrp="1"/>
          </p:cNvSpPr>
          <p:nvPr>
            <p:ph type="body" idx="2"/>
          </p:nvPr>
        </p:nvSpPr>
        <p:spPr>
          <a:xfrm>
            <a:off x="1084734" y="1740322"/>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4" name="Google Shape;174;p30"/>
          <p:cNvSpPr txBox="1">
            <a:spLocks noGrp="1"/>
          </p:cNvSpPr>
          <p:nvPr>
            <p:ph type="body" idx="3"/>
          </p:nvPr>
        </p:nvSpPr>
        <p:spPr>
          <a:xfrm>
            <a:off x="1084734" y="2567316"/>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5" name="Google Shape;175;p30"/>
          <p:cNvSpPr txBox="1">
            <a:spLocks noGrp="1"/>
          </p:cNvSpPr>
          <p:nvPr>
            <p:ph type="body" idx="4"/>
          </p:nvPr>
        </p:nvSpPr>
        <p:spPr>
          <a:xfrm>
            <a:off x="1084734" y="2869875"/>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6" name="Google Shape;176;p30"/>
          <p:cNvSpPr txBox="1">
            <a:spLocks noGrp="1"/>
          </p:cNvSpPr>
          <p:nvPr>
            <p:ph type="body" idx="5"/>
          </p:nvPr>
        </p:nvSpPr>
        <p:spPr>
          <a:xfrm>
            <a:off x="1084734" y="3696869"/>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7" name="Google Shape;177;p30"/>
          <p:cNvSpPr txBox="1">
            <a:spLocks noGrp="1"/>
          </p:cNvSpPr>
          <p:nvPr>
            <p:ph type="body" idx="6"/>
          </p:nvPr>
        </p:nvSpPr>
        <p:spPr>
          <a:xfrm>
            <a:off x="1084734" y="3999428"/>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81941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78"/>
        <p:cNvGrpSpPr/>
        <p:nvPr/>
      </p:nvGrpSpPr>
      <p:grpSpPr>
        <a:xfrm>
          <a:off x="0" y="0"/>
          <a:ext cx="0" cy="0"/>
          <a:chOff x="0" y="0"/>
          <a:chExt cx="0" cy="0"/>
        </a:xfrm>
      </p:grpSpPr>
      <p:pic>
        <p:nvPicPr>
          <p:cNvPr id="179" name="Google Shape;179;p31"/>
          <p:cNvPicPr preferRelativeResize="0"/>
          <p:nvPr/>
        </p:nvPicPr>
        <p:blipFill rotWithShape="1">
          <a:blip r:embed="rId2">
            <a:alphaModFix/>
          </a:blip>
          <a:srcRect/>
          <a:stretch/>
        </p:blipFill>
        <p:spPr>
          <a:xfrm>
            <a:off x="2" y="1"/>
            <a:ext cx="4498041" cy="4639520"/>
          </a:xfrm>
          <a:prstGeom prst="rect">
            <a:avLst/>
          </a:prstGeom>
          <a:noFill/>
          <a:ln>
            <a:noFill/>
          </a:ln>
        </p:spPr>
      </p:pic>
      <p:sp>
        <p:nvSpPr>
          <p:cNvPr id="180" name="Google Shape;180;p31"/>
          <p:cNvSpPr txBox="1">
            <a:spLocks noGrp="1"/>
          </p:cNvSpPr>
          <p:nvPr>
            <p:ph type="title"/>
          </p:nvPr>
        </p:nvSpPr>
        <p:spPr>
          <a:xfrm>
            <a:off x="5187491" y="1023947"/>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3000"/>
              <a:buFont typeface="Arial"/>
              <a:buNone/>
              <a:defRPr sz="225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81" name="Google Shape;181;p31"/>
          <p:cNvSpPr txBox="1">
            <a:spLocks noGrp="1"/>
          </p:cNvSpPr>
          <p:nvPr>
            <p:ph type="body" idx="1"/>
          </p:nvPr>
        </p:nvSpPr>
        <p:spPr>
          <a:xfrm>
            <a:off x="5187491" y="1897816"/>
            <a:ext cx="3856853" cy="1685534"/>
          </a:xfrm>
          <a:prstGeom prst="rect">
            <a:avLst/>
          </a:prstGeom>
          <a:noFill/>
          <a:ln>
            <a:noFill/>
          </a:ln>
        </p:spPr>
        <p:txBody>
          <a:bodyPr spcFirstLastPara="1" wrap="square" lIns="91425" tIns="45700" rIns="91425" bIns="45700" anchor="t" anchorCtr="0">
            <a:noAutofit/>
          </a:bodyPr>
          <a:lstStyle>
            <a:lvl1pPr marL="342900" marR="0" lvl="0" indent="-285750" algn="l" rtl="0">
              <a:lnSpc>
                <a:spcPct val="100000"/>
              </a:lnSpc>
              <a:spcBef>
                <a:spcPts val="0"/>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82" name="Google Shape;182;p31"/>
          <p:cNvCxnSpPr/>
          <p:nvPr/>
        </p:nvCxnSpPr>
        <p:spPr>
          <a:xfrm>
            <a:off x="5253910" y="1789485"/>
            <a:ext cx="676532" cy="0"/>
          </a:xfrm>
          <a:prstGeom prst="straightConnector1">
            <a:avLst/>
          </a:prstGeom>
          <a:noFill/>
          <a:ln w="63500" cap="flat" cmpd="sng">
            <a:solidFill>
              <a:srgbClr val="00B0F0"/>
            </a:solidFill>
            <a:prstDash val="solid"/>
            <a:miter lim="800000"/>
            <a:headEnd type="none" w="sm" len="sm"/>
            <a:tailEnd type="none" w="sm" len="sm"/>
          </a:ln>
        </p:spPr>
      </p:cxnSp>
    </p:spTree>
    <p:extLst>
      <p:ext uri="{BB962C8B-B14F-4D97-AF65-F5344CB8AC3E}">
        <p14:creationId xmlns:p14="http://schemas.microsoft.com/office/powerpoint/2010/main" val="285342467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matchingName="1_Title">
  <p:cSld name="1_Title">
    <p:spTree>
      <p:nvGrpSpPr>
        <p:cNvPr id="1" name="Shape 183"/>
        <p:cNvGrpSpPr/>
        <p:nvPr/>
      </p:nvGrpSpPr>
      <p:grpSpPr>
        <a:xfrm>
          <a:off x="0" y="0"/>
          <a:ext cx="0" cy="0"/>
          <a:chOff x="0" y="0"/>
          <a:chExt cx="0" cy="0"/>
        </a:xfrm>
      </p:grpSpPr>
      <p:pic>
        <p:nvPicPr>
          <p:cNvPr id="184" name="Google Shape;184;p32"/>
          <p:cNvPicPr preferRelativeResize="0"/>
          <p:nvPr/>
        </p:nvPicPr>
        <p:blipFill rotWithShape="1">
          <a:blip r:embed="rId2">
            <a:alphaModFix/>
          </a:blip>
          <a:srcRect/>
          <a:stretch/>
        </p:blipFill>
        <p:spPr>
          <a:xfrm>
            <a:off x="0" y="0"/>
            <a:ext cx="5619233" cy="5143500"/>
          </a:xfrm>
          <a:prstGeom prst="rect">
            <a:avLst/>
          </a:prstGeom>
          <a:noFill/>
          <a:ln>
            <a:noFill/>
          </a:ln>
        </p:spPr>
      </p:pic>
      <p:sp>
        <p:nvSpPr>
          <p:cNvPr id="185" name="Google Shape;185;p32"/>
          <p:cNvSpPr/>
          <p:nvPr/>
        </p:nvSpPr>
        <p:spPr>
          <a:xfrm>
            <a:off x="3074961" y="0"/>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86" name="Google Shape;186;p32"/>
          <p:cNvSpPr txBox="1">
            <a:spLocks noGrp="1"/>
          </p:cNvSpPr>
          <p:nvPr>
            <p:ph type="title"/>
          </p:nvPr>
        </p:nvSpPr>
        <p:spPr>
          <a:xfrm>
            <a:off x="4148159" y="2682421"/>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87" name="Google Shape;187;p32"/>
          <p:cNvSpPr txBox="1">
            <a:spLocks noGrp="1"/>
          </p:cNvSpPr>
          <p:nvPr>
            <p:ph type="body" idx="1"/>
          </p:nvPr>
        </p:nvSpPr>
        <p:spPr>
          <a:xfrm>
            <a:off x="4148159" y="3556291"/>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88" name="Google Shape;188;p32"/>
          <p:cNvCxnSpPr/>
          <p:nvPr/>
        </p:nvCxnSpPr>
        <p:spPr>
          <a:xfrm>
            <a:off x="4214578" y="3430375"/>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189" name="Google Shape;189;p32"/>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lt1"/>
                </a:solidFill>
                <a:latin typeface="Arial"/>
                <a:ea typeface="Arial"/>
                <a:cs typeface="Arial"/>
                <a:sym typeface="Arial"/>
              </a:rPr>
              <a:t>D2L Confidential   |   © 2019 D2L Corporation</a:t>
            </a:r>
            <a:endParaRPr sz="1050"/>
          </a:p>
        </p:txBody>
      </p:sp>
      <p:pic>
        <p:nvPicPr>
          <p:cNvPr id="190" name="Google Shape;190;p32"/>
          <p:cNvPicPr preferRelativeResize="0"/>
          <p:nvPr/>
        </p:nvPicPr>
        <p:blipFill rotWithShape="1">
          <a:blip r:embed="rId3">
            <a:alphaModFix/>
          </a:blip>
          <a:srcRect/>
          <a:stretch/>
        </p:blipFill>
        <p:spPr>
          <a:xfrm>
            <a:off x="8215311" y="0"/>
            <a:ext cx="928688" cy="5143500"/>
          </a:xfrm>
          <a:prstGeom prst="rect">
            <a:avLst/>
          </a:prstGeom>
          <a:noFill/>
          <a:ln>
            <a:noFill/>
          </a:ln>
        </p:spPr>
      </p:pic>
    </p:spTree>
    <p:extLst>
      <p:ext uri="{BB962C8B-B14F-4D97-AF65-F5344CB8AC3E}">
        <p14:creationId xmlns:p14="http://schemas.microsoft.com/office/powerpoint/2010/main" val="378516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matchingName="5 Topics">
  <p:cSld name="5 Topics">
    <p:spTree>
      <p:nvGrpSpPr>
        <p:cNvPr id="1" name="Shape 191"/>
        <p:cNvGrpSpPr/>
        <p:nvPr/>
      </p:nvGrpSpPr>
      <p:grpSpPr>
        <a:xfrm>
          <a:off x="0" y="0"/>
          <a:ext cx="0" cy="0"/>
          <a:chOff x="0" y="0"/>
          <a:chExt cx="0" cy="0"/>
        </a:xfrm>
      </p:grpSpPr>
      <p:sp>
        <p:nvSpPr>
          <p:cNvPr id="192" name="Google Shape;192;p33"/>
          <p:cNvSpPr/>
          <p:nvPr/>
        </p:nvSpPr>
        <p:spPr>
          <a:xfrm rot="-5400000">
            <a:off x="1342857"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3" name="Google Shape;193;p33"/>
          <p:cNvSpPr/>
          <p:nvPr/>
        </p:nvSpPr>
        <p:spPr>
          <a:xfrm rot="-5400000">
            <a:off x="3143493"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4" name="Google Shape;194;p33"/>
          <p:cNvSpPr/>
          <p:nvPr/>
        </p:nvSpPr>
        <p:spPr>
          <a:xfrm rot="-5400000">
            <a:off x="4944129"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5" name="Google Shape;195;p33"/>
          <p:cNvSpPr/>
          <p:nvPr/>
        </p:nvSpPr>
        <p:spPr>
          <a:xfrm rot="-5400000">
            <a:off x="6744764"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6" name="Google Shape;196;p33"/>
          <p:cNvSpPr/>
          <p:nvPr/>
        </p:nvSpPr>
        <p:spPr>
          <a:xfrm rot="-5400000">
            <a:off x="-457779"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7" name="Google Shape;197;p33"/>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98" name="Google Shape;198;p33"/>
          <p:cNvSpPr txBox="1">
            <a:spLocks noGrp="1"/>
          </p:cNvSpPr>
          <p:nvPr>
            <p:ph type="body" idx="1"/>
          </p:nvPr>
        </p:nvSpPr>
        <p:spPr>
          <a:xfrm>
            <a:off x="1481596" y="1120928"/>
            <a:ext cx="6180809" cy="311184"/>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99" name="Google Shape;199;p33"/>
          <p:cNvSpPr txBox="1">
            <a:spLocks noGrp="1"/>
          </p:cNvSpPr>
          <p:nvPr>
            <p:ph type="body" idx="2"/>
          </p:nvPr>
        </p:nvSpPr>
        <p:spPr>
          <a:xfrm>
            <a:off x="133461"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0" name="Google Shape;200;p33"/>
          <p:cNvSpPr txBox="1">
            <a:spLocks noGrp="1"/>
          </p:cNvSpPr>
          <p:nvPr>
            <p:ph type="body" idx="3"/>
          </p:nvPr>
        </p:nvSpPr>
        <p:spPr>
          <a:xfrm>
            <a:off x="133461"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1" name="Google Shape;201;p33"/>
          <p:cNvSpPr txBox="1">
            <a:spLocks noGrp="1"/>
          </p:cNvSpPr>
          <p:nvPr>
            <p:ph type="body" idx="4"/>
          </p:nvPr>
        </p:nvSpPr>
        <p:spPr>
          <a:xfrm>
            <a:off x="1938729"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2" name="Google Shape;202;p33"/>
          <p:cNvSpPr txBox="1">
            <a:spLocks noGrp="1"/>
          </p:cNvSpPr>
          <p:nvPr>
            <p:ph type="body" idx="5"/>
          </p:nvPr>
        </p:nvSpPr>
        <p:spPr>
          <a:xfrm>
            <a:off x="1938729"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3" name="Google Shape;203;p33"/>
          <p:cNvSpPr txBox="1">
            <a:spLocks noGrp="1"/>
          </p:cNvSpPr>
          <p:nvPr>
            <p:ph type="body" idx="6"/>
          </p:nvPr>
        </p:nvSpPr>
        <p:spPr>
          <a:xfrm>
            <a:off x="3733911"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4" name="Google Shape;204;p33"/>
          <p:cNvSpPr txBox="1">
            <a:spLocks noGrp="1"/>
          </p:cNvSpPr>
          <p:nvPr>
            <p:ph type="body" idx="7"/>
          </p:nvPr>
        </p:nvSpPr>
        <p:spPr>
          <a:xfrm>
            <a:off x="3733911"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5" name="Google Shape;205;p33"/>
          <p:cNvSpPr txBox="1">
            <a:spLocks noGrp="1"/>
          </p:cNvSpPr>
          <p:nvPr>
            <p:ph type="body" idx="8"/>
          </p:nvPr>
        </p:nvSpPr>
        <p:spPr>
          <a:xfrm>
            <a:off x="5539178"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6" name="Google Shape;206;p33"/>
          <p:cNvSpPr txBox="1">
            <a:spLocks noGrp="1"/>
          </p:cNvSpPr>
          <p:nvPr>
            <p:ph type="body" idx="9"/>
          </p:nvPr>
        </p:nvSpPr>
        <p:spPr>
          <a:xfrm>
            <a:off x="5539178"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7" name="Google Shape;207;p33"/>
          <p:cNvSpPr txBox="1">
            <a:spLocks noGrp="1"/>
          </p:cNvSpPr>
          <p:nvPr>
            <p:ph type="body" idx="13"/>
          </p:nvPr>
        </p:nvSpPr>
        <p:spPr>
          <a:xfrm>
            <a:off x="7334361"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8" name="Google Shape;208;p33"/>
          <p:cNvSpPr txBox="1">
            <a:spLocks noGrp="1"/>
          </p:cNvSpPr>
          <p:nvPr>
            <p:ph type="body" idx="14"/>
          </p:nvPr>
        </p:nvSpPr>
        <p:spPr>
          <a:xfrm>
            <a:off x="7334361"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84123586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matchingName="4 Topics">
  <p:cSld name="4 Topics">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11" name="Google Shape;211;p34"/>
          <p:cNvSpPr txBox="1">
            <a:spLocks noGrp="1"/>
          </p:cNvSpPr>
          <p:nvPr>
            <p:ph type="body" idx="1"/>
          </p:nvPr>
        </p:nvSpPr>
        <p:spPr>
          <a:xfrm>
            <a:off x="1481596" y="1120928"/>
            <a:ext cx="6180809" cy="311184"/>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2" name="Google Shape;212;p34"/>
          <p:cNvSpPr/>
          <p:nvPr/>
        </p:nvSpPr>
        <p:spPr>
          <a:xfrm rot="-5400000">
            <a:off x="-200286" y="2128286"/>
            <a:ext cx="2928008"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3" name="Google Shape;213;p34"/>
          <p:cNvSpPr/>
          <p:nvPr/>
        </p:nvSpPr>
        <p:spPr>
          <a:xfrm rot="-5400000">
            <a:off x="2011305" y="2128285"/>
            <a:ext cx="2928006"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4" name="Google Shape;214;p34"/>
          <p:cNvSpPr/>
          <p:nvPr/>
        </p:nvSpPr>
        <p:spPr>
          <a:xfrm rot="-5400000">
            <a:off x="4222894" y="2128286"/>
            <a:ext cx="2928008"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5" name="Google Shape;215;p34"/>
          <p:cNvSpPr/>
          <p:nvPr/>
        </p:nvSpPr>
        <p:spPr>
          <a:xfrm rot="-5400000">
            <a:off x="6434487" y="2128284"/>
            <a:ext cx="2928005"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6" name="Google Shape;216;p34"/>
          <p:cNvSpPr txBox="1">
            <a:spLocks noGrp="1"/>
          </p:cNvSpPr>
          <p:nvPr>
            <p:ph type="body" idx="2"/>
          </p:nvPr>
        </p:nvSpPr>
        <p:spPr>
          <a:xfrm>
            <a:off x="224216"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7" name="Google Shape;217;p34"/>
          <p:cNvSpPr txBox="1">
            <a:spLocks noGrp="1"/>
          </p:cNvSpPr>
          <p:nvPr>
            <p:ph type="body" idx="3"/>
          </p:nvPr>
        </p:nvSpPr>
        <p:spPr>
          <a:xfrm>
            <a:off x="224216"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8" name="Google Shape;218;p34"/>
          <p:cNvSpPr txBox="1">
            <a:spLocks noGrp="1"/>
          </p:cNvSpPr>
          <p:nvPr>
            <p:ph type="body" idx="4"/>
          </p:nvPr>
        </p:nvSpPr>
        <p:spPr>
          <a:xfrm>
            <a:off x="2435808"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9" name="Google Shape;219;p34"/>
          <p:cNvSpPr txBox="1">
            <a:spLocks noGrp="1"/>
          </p:cNvSpPr>
          <p:nvPr>
            <p:ph type="body" idx="5"/>
          </p:nvPr>
        </p:nvSpPr>
        <p:spPr>
          <a:xfrm>
            <a:off x="2435808"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0" name="Google Shape;220;p34"/>
          <p:cNvSpPr txBox="1">
            <a:spLocks noGrp="1"/>
          </p:cNvSpPr>
          <p:nvPr>
            <p:ph type="body" idx="6"/>
          </p:nvPr>
        </p:nvSpPr>
        <p:spPr>
          <a:xfrm>
            <a:off x="4647400"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1" name="Google Shape;221;p34"/>
          <p:cNvSpPr txBox="1">
            <a:spLocks noGrp="1"/>
          </p:cNvSpPr>
          <p:nvPr>
            <p:ph type="body" idx="7"/>
          </p:nvPr>
        </p:nvSpPr>
        <p:spPr>
          <a:xfrm>
            <a:off x="4647400"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2" name="Google Shape;222;p34"/>
          <p:cNvSpPr txBox="1">
            <a:spLocks noGrp="1"/>
          </p:cNvSpPr>
          <p:nvPr>
            <p:ph type="body" idx="8"/>
          </p:nvPr>
        </p:nvSpPr>
        <p:spPr>
          <a:xfrm>
            <a:off x="6858991"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3" name="Google Shape;223;p34"/>
          <p:cNvSpPr txBox="1">
            <a:spLocks noGrp="1"/>
          </p:cNvSpPr>
          <p:nvPr>
            <p:ph type="body" idx="9"/>
          </p:nvPr>
        </p:nvSpPr>
        <p:spPr>
          <a:xfrm>
            <a:off x="6858991"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28154954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matchingName="3 Topics">
  <p:cSld name="3 Topics">
    <p:spTree>
      <p:nvGrpSpPr>
        <p:cNvPr id="1" name="Shape 224"/>
        <p:cNvGrpSpPr/>
        <p:nvPr/>
      </p:nvGrpSpPr>
      <p:grpSpPr>
        <a:xfrm>
          <a:off x="0" y="0"/>
          <a:ext cx="0" cy="0"/>
          <a:chOff x="0" y="0"/>
          <a:chExt cx="0" cy="0"/>
        </a:xfrm>
      </p:grpSpPr>
      <p:sp>
        <p:nvSpPr>
          <p:cNvPr id="225" name="Google Shape;225;p35"/>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26" name="Google Shape;226;p35"/>
          <p:cNvSpPr txBox="1">
            <a:spLocks noGrp="1"/>
          </p:cNvSpPr>
          <p:nvPr>
            <p:ph type="body" idx="1"/>
          </p:nvPr>
        </p:nvSpPr>
        <p:spPr>
          <a:xfrm>
            <a:off x="1481596" y="1120928"/>
            <a:ext cx="6180809" cy="465992"/>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7" name="Google Shape;227;p35"/>
          <p:cNvSpPr/>
          <p:nvPr/>
        </p:nvSpPr>
        <p:spPr>
          <a:xfrm rot="-5400000">
            <a:off x="6143944" y="1994893"/>
            <a:ext cx="233650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8" name="Google Shape;228;p35"/>
          <p:cNvSpPr/>
          <p:nvPr/>
        </p:nvSpPr>
        <p:spPr>
          <a:xfrm rot="-5400000">
            <a:off x="3403747" y="1989236"/>
            <a:ext cx="233650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9" name="Google Shape;229;p35"/>
          <p:cNvSpPr/>
          <p:nvPr/>
        </p:nvSpPr>
        <p:spPr>
          <a:xfrm rot="-5400000">
            <a:off x="659481" y="1989236"/>
            <a:ext cx="233650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30" name="Google Shape;230;p35"/>
          <p:cNvSpPr txBox="1">
            <a:spLocks noGrp="1"/>
          </p:cNvSpPr>
          <p:nvPr>
            <p:ph type="body" idx="2"/>
          </p:nvPr>
        </p:nvSpPr>
        <p:spPr>
          <a:xfrm>
            <a:off x="964226" y="3407040"/>
            <a:ext cx="1724025" cy="88703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1" name="Google Shape;231;p35"/>
          <p:cNvSpPr txBox="1">
            <a:spLocks noGrp="1"/>
          </p:cNvSpPr>
          <p:nvPr>
            <p:ph type="body" idx="3"/>
          </p:nvPr>
        </p:nvSpPr>
        <p:spPr>
          <a:xfrm>
            <a:off x="3707954" y="3407040"/>
            <a:ext cx="1724025" cy="88703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2" name="Google Shape;232;p35"/>
          <p:cNvSpPr txBox="1">
            <a:spLocks noGrp="1"/>
          </p:cNvSpPr>
          <p:nvPr>
            <p:ph type="body" idx="4"/>
          </p:nvPr>
        </p:nvSpPr>
        <p:spPr>
          <a:xfrm>
            <a:off x="6450185" y="3407040"/>
            <a:ext cx="1724025" cy="88703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96518447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matchingName="3 Topics - V2">
  <p:cSld name="3 Topics - V2">
    <p:spTree>
      <p:nvGrpSpPr>
        <p:cNvPr id="1" name="Shape 233"/>
        <p:cNvGrpSpPr/>
        <p:nvPr/>
      </p:nvGrpSpPr>
      <p:grpSpPr>
        <a:xfrm>
          <a:off x="0" y="0"/>
          <a:ext cx="0" cy="0"/>
          <a:chOff x="0" y="0"/>
          <a:chExt cx="0" cy="0"/>
        </a:xfrm>
      </p:grpSpPr>
      <p:sp>
        <p:nvSpPr>
          <p:cNvPr id="234" name="Google Shape;234;p36"/>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35" name="Google Shape;235;p36"/>
          <p:cNvSpPr txBox="1">
            <a:spLocks noGrp="1"/>
          </p:cNvSpPr>
          <p:nvPr>
            <p:ph type="body" idx="1"/>
          </p:nvPr>
        </p:nvSpPr>
        <p:spPr>
          <a:xfrm>
            <a:off x="1481596" y="1120928"/>
            <a:ext cx="6180809" cy="465992"/>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6" name="Google Shape;236;p36"/>
          <p:cNvSpPr/>
          <p:nvPr/>
        </p:nvSpPr>
        <p:spPr>
          <a:xfrm rot="-5400000">
            <a:off x="6282331" y="2193731"/>
            <a:ext cx="205973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7" name="Google Shape;237;p36"/>
          <p:cNvSpPr/>
          <p:nvPr/>
        </p:nvSpPr>
        <p:spPr>
          <a:xfrm rot="-5400000">
            <a:off x="3542135" y="2188076"/>
            <a:ext cx="2059737"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8" name="Google Shape;238;p36"/>
          <p:cNvSpPr/>
          <p:nvPr/>
        </p:nvSpPr>
        <p:spPr>
          <a:xfrm rot="-5400000">
            <a:off x="797869" y="2188076"/>
            <a:ext cx="2059736"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39" name="Google Shape;239;p36"/>
          <p:cNvSpPr txBox="1">
            <a:spLocks noGrp="1"/>
          </p:cNvSpPr>
          <p:nvPr>
            <p:ph type="body" idx="2"/>
          </p:nvPr>
        </p:nvSpPr>
        <p:spPr>
          <a:xfrm>
            <a:off x="964228" y="3665521"/>
            <a:ext cx="1724025" cy="61250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0" name="Google Shape;240;p36"/>
          <p:cNvSpPr txBox="1">
            <a:spLocks noGrp="1"/>
          </p:cNvSpPr>
          <p:nvPr>
            <p:ph type="body" idx="3"/>
          </p:nvPr>
        </p:nvSpPr>
        <p:spPr>
          <a:xfrm>
            <a:off x="3707956" y="3665521"/>
            <a:ext cx="1724025" cy="61250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1" name="Google Shape;241;p36"/>
          <p:cNvSpPr txBox="1">
            <a:spLocks noGrp="1"/>
          </p:cNvSpPr>
          <p:nvPr>
            <p:ph type="body" idx="4"/>
          </p:nvPr>
        </p:nvSpPr>
        <p:spPr>
          <a:xfrm>
            <a:off x="6450187" y="3665521"/>
            <a:ext cx="1724025" cy="61250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913344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FFBA5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FFBA59"/>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FFBA59"/>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FFBA59"/>
                </a:solidFill>
                <a:latin typeface="Arial Black" panose="020B0604020202020204" pitchFamily="34" charset="0"/>
                <a:cs typeface="Arial Black" panose="020B0604020202020204" pitchFamily="34" charset="0"/>
                <a:sym typeface="Arial"/>
              </a:rPr>
              <a:t> </a:t>
            </a:r>
            <a:endParaRPr sz="12450" b="0" i="0">
              <a:solidFill>
                <a:srgbClr val="FFBA59"/>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70A36EE0-19A4-0C46-8E3A-D1C472B85A17}"/>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69914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3_Title Slide">
    <p:bg>
      <p:bgPr>
        <a:solidFill>
          <a:schemeClr val="tx1"/>
        </a:solidFill>
        <a:effectLst/>
      </p:bgPr>
    </p:bg>
    <p:spTree>
      <p:nvGrpSpPr>
        <p:cNvPr id="1" name=""/>
        <p:cNvGrpSpPr/>
        <p:nvPr/>
      </p:nvGrpSpPr>
      <p:grpSpPr>
        <a:xfrm>
          <a:off x="0" y="0"/>
          <a:ext cx="0" cy="0"/>
          <a:chOff x="0" y="0"/>
          <a:chExt cx="0" cy="0"/>
        </a:xfrm>
      </p:grpSpPr>
      <p:pic>
        <p:nvPicPr>
          <p:cNvPr id="7" name="Picture 6" descr="A screenshot of a cell phone&#10;&#10;Description generated with very high confidence">
            <a:extLst>
              <a:ext uri="{FF2B5EF4-FFF2-40B4-BE49-F238E27FC236}">
                <a16:creationId xmlns:a16="http://schemas.microsoft.com/office/drawing/2014/main" id="{4DDCDB08-4D6D-437A-988C-FB1939EF8A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6416" y="601899"/>
            <a:ext cx="2910519" cy="3863098"/>
          </a:xfrm>
          <a:prstGeom prst="rect">
            <a:avLst/>
          </a:prstGeom>
        </p:spPr>
      </p:pic>
      <p:pic>
        <p:nvPicPr>
          <p:cNvPr id="3" name="Picture 2" descr="A screen shot of a computer&#10;&#10;Description generated with very high confidence">
            <a:extLst>
              <a:ext uri="{FF2B5EF4-FFF2-40B4-BE49-F238E27FC236}">
                <a16:creationId xmlns:a16="http://schemas.microsoft.com/office/drawing/2014/main" id="{F4257BB7-6A8B-47FB-9129-BEA177CC22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77470" y="233464"/>
            <a:ext cx="3324643" cy="4676573"/>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00ADA7"/>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0"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5" name="TextBox 14">
            <a:extLst>
              <a:ext uri="{FF2B5EF4-FFF2-40B4-BE49-F238E27FC236}">
                <a16:creationId xmlns:a16="http://schemas.microsoft.com/office/drawing/2014/main" id="{1161D869-640E-894D-9076-1B5B8DDD4C8F}"/>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86780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matchingName="Icon Diagram">
  <p:cSld name="Icon Diagram">
    <p:spTree>
      <p:nvGrpSpPr>
        <p:cNvPr id="1" name="Shape 242"/>
        <p:cNvGrpSpPr/>
        <p:nvPr/>
      </p:nvGrpSpPr>
      <p:grpSpPr>
        <a:xfrm>
          <a:off x="0" y="0"/>
          <a:ext cx="0" cy="0"/>
          <a:chOff x="0" y="0"/>
          <a:chExt cx="0" cy="0"/>
        </a:xfrm>
      </p:grpSpPr>
      <p:sp>
        <p:nvSpPr>
          <p:cNvPr id="243" name="Google Shape;243;p37"/>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44" name="Google Shape;244;p37"/>
          <p:cNvSpPr txBox="1">
            <a:spLocks noGrp="1"/>
          </p:cNvSpPr>
          <p:nvPr>
            <p:ph type="body" idx="1"/>
          </p:nvPr>
        </p:nvSpPr>
        <p:spPr>
          <a:xfrm>
            <a:off x="4745016" y="1548076"/>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5" name="Google Shape;245;p37"/>
          <p:cNvSpPr/>
          <p:nvPr/>
        </p:nvSpPr>
        <p:spPr>
          <a:xfrm>
            <a:off x="975500" y="1441077"/>
            <a:ext cx="2322000" cy="2599836"/>
          </a:xfrm>
          <a:prstGeom prst="arc">
            <a:avLst>
              <a:gd name="adj1" fmla="val 16928931"/>
              <a:gd name="adj2" fmla="val 4734098"/>
            </a:avLst>
          </a:prstGeom>
          <a:noFill/>
          <a:ln w="44450" cap="flat" cmpd="sng">
            <a:solidFill>
              <a:srgbClr val="D8D8D8"/>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dk1"/>
              </a:solidFill>
              <a:latin typeface="Arial"/>
              <a:ea typeface="Arial"/>
              <a:cs typeface="Arial"/>
              <a:sym typeface="Arial"/>
            </a:endParaRPr>
          </a:p>
        </p:txBody>
      </p:sp>
      <p:sp>
        <p:nvSpPr>
          <p:cNvPr id="246" name="Google Shape;246;p37"/>
          <p:cNvSpPr txBox="1">
            <a:spLocks noGrp="1"/>
          </p:cNvSpPr>
          <p:nvPr>
            <p:ph type="body" idx="2"/>
          </p:nvPr>
        </p:nvSpPr>
        <p:spPr>
          <a:xfrm>
            <a:off x="4745016" y="1763883"/>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7" name="Google Shape;247;p37"/>
          <p:cNvSpPr txBox="1">
            <a:spLocks noGrp="1"/>
          </p:cNvSpPr>
          <p:nvPr>
            <p:ph type="body" idx="3"/>
          </p:nvPr>
        </p:nvSpPr>
        <p:spPr>
          <a:xfrm>
            <a:off x="4745016" y="2509333"/>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8" name="Google Shape;248;p37"/>
          <p:cNvSpPr txBox="1">
            <a:spLocks noGrp="1"/>
          </p:cNvSpPr>
          <p:nvPr>
            <p:ph type="body" idx="4"/>
          </p:nvPr>
        </p:nvSpPr>
        <p:spPr>
          <a:xfrm>
            <a:off x="4745016" y="2725140"/>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9" name="Google Shape;249;p37"/>
          <p:cNvSpPr txBox="1">
            <a:spLocks noGrp="1"/>
          </p:cNvSpPr>
          <p:nvPr>
            <p:ph type="body" idx="5"/>
          </p:nvPr>
        </p:nvSpPr>
        <p:spPr>
          <a:xfrm>
            <a:off x="4745016" y="3467485"/>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50" name="Google Shape;250;p37"/>
          <p:cNvSpPr txBox="1">
            <a:spLocks noGrp="1"/>
          </p:cNvSpPr>
          <p:nvPr>
            <p:ph type="body" idx="6"/>
          </p:nvPr>
        </p:nvSpPr>
        <p:spPr>
          <a:xfrm>
            <a:off x="4745016" y="3683291"/>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911801289"/>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matchingName="Timeline">
  <p:cSld name="Timeline">
    <p:spTree>
      <p:nvGrpSpPr>
        <p:cNvPr id="1" name="Shape 251"/>
        <p:cNvGrpSpPr/>
        <p:nvPr/>
      </p:nvGrpSpPr>
      <p:grpSpPr>
        <a:xfrm>
          <a:off x="0" y="0"/>
          <a:ext cx="0" cy="0"/>
          <a:chOff x="0" y="0"/>
          <a:chExt cx="0" cy="0"/>
        </a:xfrm>
      </p:grpSpPr>
      <p:sp>
        <p:nvSpPr>
          <p:cNvPr id="252" name="Google Shape;252;p38"/>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53" name="Google Shape;253;p38"/>
          <p:cNvSpPr/>
          <p:nvPr/>
        </p:nvSpPr>
        <p:spPr>
          <a:xfrm>
            <a:off x="2152089" y="2995015"/>
            <a:ext cx="1619218" cy="226505"/>
          </a:xfrm>
          <a:prstGeom prst="chevron">
            <a:avLst>
              <a:gd name="adj" fmla="val 50000"/>
            </a:avLst>
          </a:prstGeom>
          <a:solidFill>
            <a:srgbClr val="FFBA59"/>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sp>
        <p:nvSpPr>
          <p:cNvPr id="254" name="Google Shape;254;p38"/>
          <p:cNvSpPr/>
          <p:nvPr/>
        </p:nvSpPr>
        <p:spPr>
          <a:xfrm>
            <a:off x="549761" y="2995015"/>
            <a:ext cx="1619218" cy="226505"/>
          </a:xfrm>
          <a:prstGeom prst="chevron">
            <a:avLst>
              <a:gd name="adj" fmla="val 50000"/>
            </a:avLst>
          </a:prstGeom>
          <a:solidFill>
            <a:srgbClr val="FF6B7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grpSp>
        <p:nvGrpSpPr>
          <p:cNvPr id="255" name="Google Shape;255;p38"/>
          <p:cNvGrpSpPr/>
          <p:nvPr/>
        </p:nvGrpSpPr>
        <p:grpSpPr>
          <a:xfrm rot="10800000">
            <a:off x="2918513" y="2248030"/>
            <a:ext cx="86371" cy="903422"/>
            <a:chOff x="1672060" y="3475613"/>
            <a:chExt cx="115176" cy="1204719"/>
          </a:xfrm>
        </p:grpSpPr>
        <p:cxnSp>
          <p:nvCxnSpPr>
            <p:cNvPr id="256" name="Google Shape;256;p38"/>
            <p:cNvCxnSpPr/>
            <p:nvPr/>
          </p:nvCxnSpPr>
          <p:spPr>
            <a:xfrm>
              <a:off x="1729648" y="3537332"/>
              <a:ext cx="0" cy="1143000"/>
            </a:xfrm>
            <a:prstGeom prst="straightConnector1">
              <a:avLst/>
            </a:prstGeom>
            <a:noFill/>
            <a:ln w="28575" cap="flat" cmpd="sng">
              <a:solidFill>
                <a:srgbClr val="FFBA59"/>
              </a:solidFill>
              <a:prstDash val="solid"/>
              <a:miter lim="800000"/>
              <a:headEnd type="oval" w="med" len="med"/>
              <a:tailEnd type="oval" w="med" len="med"/>
            </a:ln>
          </p:spPr>
        </p:cxnSp>
        <p:sp>
          <p:nvSpPr>
            <p:cNvPr id="257" name="Google Shape;257;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sp>
        <p:nvSpPr>
          <p:cNvPr id="258" name="Google Shape;258;p38"/>
          <p:cNvSpPr/>
          <p:nvPr/>
        </p:nvSpPr>
        <p:spPr>
          <a:xfrm>
            <a:off x="3754417" y="2995015"/>
            <a:ext cx="1619218" cy="226505"/>
          </a:xfrm>
          <a:prstGeom prst="chevron">
            <a:avLst>
              <a:gd name="adj" fmla="val 50000"/>
            </a:avLst>
          </a:prstGeom>
          <a:solidFill>
            <a:srgbClr val="8CCD5A"/>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sp>
        <p:nvSpPr>
          <p:cNvPr id="259" name="Google Shape;259;p38"/>
          <p:cNvSpPr/>
          <p:nvPr/>
        </p:nvSpPr>
        <p:spPr>
          <a:xfrm>
            <a:off x="5356745" y="2995015"/>
            <a:ext cx="1619218" cy="226505"/>
          </a:xfrm>
          <a:prstGeom prst="chevron">
            <a:avLst>
              <a:gd name="adj" fmla="val 50000"/>
            </a:avLst>
          </a:prstGeom>
          <a:solidFill>
            <a:srgbClr val="29A6FF"/>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sp>
        <p:nvSpPr>
          <p:cNvPr id="260" name="Google Shape;260;p38"/>
          <p:cNvSpPr/>
          <p:nvPr/>
        </p:nvSpPr>
        <p:spPr>
          <a:xfrm>
            <a:off x="6959073" y="2995015"/>
            <a:ext cx="1619218" cy="226505"/>
          </a:xfrm>
          <a:prstGeom prst="chevron">
            <a:avLst>
              <a:gd name="adj" fmla="val 50000"/>
            </a:avLst>
          </a:prstGeom>
          <a:solidFill>
            <a:srgbClr val="AEA2FF"/>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grpSp>
        <p:nvGrpSpPr>
          <p:cNvPr id="261" name="Google Shape;261;p38"/>
          <p:cNvGrpSpPr/>
          <p:nvPr/>
        </p:nvGrpSpPr>
        <p:grpSpPr>
          <a:xfrm rot="10800000">
            <a:off x="1307740" y="2248030"/>
            <a:ext cx="86371" cy="903422"/>
            <a:chOff x="1672060" y="3475613"/>
            <a:chExt cx="115176" cy="1204719"/>
          </a:xfrm>
        </p:grpSpPr>
        <p:cxnSp>
          <p:nvCxnSpPr>
            <p:cNvPr id="262" name="Google Shape;262;p38"/>
            <p:cNvCxnSpPr/>
            <p:nvPr/>
          </p:nvCxnSpPr>
          <p:spPr>
            <a:xfrm>
              <a:off x="1729648" y="3537332"/>
              <a:ext cx="0" cy="1143000"/>
            </a:xfrm>
            <a:prstGeom prst="straightConnector1">
              <a:avLst/>
            </a:prstGeom>
            <a:noFill/>
            <a:ln w="28575" cap="flat" cmpd="sng">
              <a:solidFill>
                <a:srgbClr val="FF6B70"/>
              </a:solidFill>
              <a:prstDash val="solid"/>
              <a:miter lim="800000"/>
              <a:headEnd type="oval" w="med" len="med"/>
              <a:tailEnd type="oval" w="med" len="med"/>
            </a:ln>
          </p:spPr>
        </p:cxnSp>
        <p:sp>
          <p:nvSpPr>
            <p:cNvPr id="263" name="Google Shape;263;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grpSp>
        <p:nvGrpSpPr>
          <p:cNvPr id="264" name="Google Shape;264;p38"/>
          <p:cNvGrpSpPr/>
          <p:nvPr/>
        </p:nvGrpSpPr>
        <p:grpSpPr>
          <a:xfrm rot="10800000">
            <a:off x="4521709" y="2248030"/>
            <a:ext cx="86371" cy="903422"/>
            <a:chOff x="1672060" y="3475613"/>
            <a:chExt cx="115176" cy="1204719"/>
          </a:xfrm>
        </p:grpSpPr>
        <p:cxnSp>
          <p:nvCxnSpPr>
            <p:cNvPr id="265" name="Google Shape;265;p38"/>
            <p:cNvCxnSpPr/>
            <p:nvPr/>
          </p:nvCxnSpPr>
          <p:spPr>
            <a:xfrm>
              <a:off x="1729648" y="3537332"/>
              <a:ext cx="0" cy="1143000"/>
            </a:xfrm>
            <a:prstGeom prst="straightConnector1">
              <a:avLst/>
            </a:prstGeom>
            <a:noFill/>
            <a:ln w="28575" cap="flat" cmpd="sng">
              <a:solidFill>
                <a:srgbClr val="8CCD5A"/>
              </a:solidFill>
              <a:prstDash val="solid"/>
              <a:miter lim="800000"/>
              <a:headEnd type="oval" w="med" len="med"/>
              <a:tailEnd type="oval" w="med" len="med"/>
            </a:ln>
          </p:spPr>
        </p:cxnSp>
        <p:sp>
          <p:nvSpPr>
            <p:cNvPr id="266" name="Google Shape;266;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grpSp>
        <p:nvGrpSpPr>
          <p:cNvPr id="267" name="Google Shape;267;p38"/>
          <p:cNvGrpSpPr/>
          <p:nvPr/>
        </p:nvGrpSpPr>
        <p:grpSpPr>
          <a:xfrm rot="10800000">
            <a:off x="6131613" y="2248030"/>
            <a:ext cx="86371" cy="903422"/>
            <a:chOff x="1672060" y="3475613"/>
            <a:chExt cx="115176" cy="1204719"/>
          </a:xfrm>
        </p:grpSpPr>
        <p:cxnSp>
          <p:nvCxnSpPr>
            <p:cNvPr id="268" name="Google Shape;268;p38"/>
            <p:cNvCxnSpPr/>
            <p:nvPr/>
          </p:nvCxnSpPr>
          <p:spPr>
            <a:xfrm>
              <a:off x="1729648" y="3537332"/>
              <a:ext cx="0" cy="1143000"/>
            </a:xfrm>
            <a:prstGeom prst="straightConnector1">
              <a:avLst/>
            </a:prstGeom>
            <a:noFill/>
            <a:ln w="28575" cap="flat" cmpd="sng">
              <a:solidFill>
                <a:srgbClr val="29A6FF"/>
              </a:solidFill>
              <a:prstDash val="solid"/>
              <a:miter lim="800000"/>
              <a:headEnd type="oval" w="med" len="med"/>
              <a:tailEnd type="oval" w="med" len="med"/>
            </a:ln>
          </p:spPr>
        </p:cxnSp>
        <p:sp>
          <p:nvSpPr>
            <p:cNvPr id="269" name="Google Shape;269;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grpSp>
        <p:nvGrpSpPr>
          <p:cNvPr id="270" name="Google Shape;270;p38"/>
          <p:cNvGrpSpPr/>
          <p:nvPr/>
        </p:nvGrpSpPr>
        <p:grpSpPr>
          <a:xfrm rot="10800000">
            <a:off x="7734762" y="2248030"/>
            <a:ext cx="86371" cy="903422"/>
            <a:chOff x="1672060" y="3475613"/>
            <a:chExt cx="115176" cy="1204719"/>
          </a:xfrm>
        </p:grpSpPr>
        <p:cxnSp>
          <p:nvCxnSpPr>
            <p:cNvPr id="271" name="Google Shape;271;p38"/>
            <p:cNvCxnSpPr/>
            <p:nvPr/>
          </p:nvCxnSpPr>
          <p:spPr>
            <a:xfrm>
              <a:off x="1729648" y="3537332"/>
              <a:ext cx="0" cy="1143000"/>
            </a:xfrm>
            <a:prstGeom prst="straightConnector1">
              <a:avLst/>
            </a:prstGeom>
            <a:noFill/>
            <a:ln w="28575" cap="flat" cmpd="sng">
              <a:solidFill>
                <a:srgbClr val="AEA2FF"/>
              </a:solidFill>
              <a:prstDash val="solid"/>
              <a:miter lim="800000"/>
              <a:headEnd type="oval" w="med" len="med"/>
              <a:tailEnd type="oval" w="med" len="med"/>
            </a:ln>
          </p:spPr>
        </p:cxnSp>
        <p:sp>
          <p:nvSpPr>
            <p:cNvPr id="272" name="Google Shape;272;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sp>
        <p:nvSpPr>
          <p:cNvPr id="273" name="Google Shape;273;p38"/>
          <p:cNvSpPr txBox="1">
            <a:spLocks noGrp="1"/>
          </p:cNvSpPr>
          <p:nvPr>
            <p:ph type="body" idx="1"/>
          </p:nvPr>
        </p:nvSpPr>
        <p:spPr>
          <a:xfrm>
            <a:off x="638635"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4" name="Google Shape;274;p38"/>
          <p:cNvSpPr txBox="1">
            <a:spLocks noGrp="1"/>
          </p:cNvSpPr>
          <p:nvPr>
            <p:ph type="body" idx="2"/>
          </p:nvPr>
        </p:nvSpPr>
        <p:spPr>
          <a:xfrm>
            <a:off x="2249409"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5" name="Google Shape;275;p38"/>
          <p:cNvSpPr txBox="1">
            <a:spLocks noGrp="1"/>
          </p:cNvSpPr>
          <p:nvPr>
            <p:ph type="body" idx="3"/>
          </p:nvPr>
        </p:nvSpPr>
        <p:spPr>
          <a:xfrm>
            <a:off x="3848502"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6" name="Google Shape;276;p38"/>
          <p:cNvSpPr txBox="1">
            <a:spLocks noGrp="1"/>
          </p:cNvSpPr>
          <p:nvPr>
            <p:ph type="body" idx="4"/>
          </p:nvPr>
        </p:nvSpPr>
        <p:spPr>
          <a:xfrm>
            <a:off x="5459595"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7" name="Google Shape;277;p38"/>
          <p:cNvSpPr txBox="1">
            <a:spLocks noGrp="1"/>
          </p:cNvSpPr>
          <p:nvPr>
            <p:ph type="body" idx="5"/>
          </p:nvPr>
        </p:nvSpPr>
        <p:spPr>
          <a:xfrm>
            <a:off x="7064836"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8" name="Google Shape;278;p38"/>
          <p:cNvSpPr txBox="1">
            <a:spLocks noGrp="1"/>
          </p:cNvSpPr>
          <p:nvPr>
            <p:ph type="body" idx="6"/>
          </p:nvPr>
        </p:nvSpPr>
        <p:spPr>
          <a:xfrm>
            <a:off x="638635"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9" name="Google Shape;279;p38"/>
          <p:cNvSpPr txBox="1">
            <a:spLocks noGrp="1"/>
          </p:cNvSpPr>
          <p:nvPr>
            <p:ph type="body" idx="7"/>
          </p:nvPr>
        </p:nvSpPr>
        <p:spPr>
          <a:xfrm>
            <a:off x="638635"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0" name="Google Shape;280;p38"/>
          <p:cNvSpPr txBox="1">
            <a:spLocks noGrp="1"/>
          </p:cNvSpPr>
          <p:nvPr>
            <p:ph type="body" idx="8"/>
          </p:nvPr>
        </p:nvSpPr>
        <p:spPr>
          <a:xfrm>
            <a:off x="2249409"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1" name="Google Shape;281;p38"/>
          <p:cNvSpPr txBox="1">
            <a:spLocks noGrp="1"/>
          </p:cNvSpPr>
          <p:nvPr>
            <p:ph type="body" idx="9"/>
          </p:nvPr>
        </p:nvSpPr>
        <p:spPr>
          <a:xfrm>
            <a:off x="2249409"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2" name="Google Shape;282;p38"/>
          <p:cNvSpPr txBox="1">
            <a:spLocks noGrp="1"/>
          </p:cNvSpPr>
          <p:nvPr>
            <p:ph type="body" idx="13"/>
          </p:nvPr>
        </p:nvSpPr>
        <p:spPr>
          <a:xfrm>
            <a:off x="3852605"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3" name="Google Shape;283;p38"/>
          <p:cNvSpPr txBox="1">
            <a:spLocks noGrp="1"/>
          </p:cNvSpPr>
          <p:nvPr>
            <p:ph type="body" idx="14"/>
          </p:nvPr>
        </p:nvSpPr>
        <p:spPr>
          <a:xfrm>
            <a:off x="3852605"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4" name="Google Shape;284;p38"/>
          <p:cNvSpPr txBox="1">
            <a:spLocks noGrp="1"/>
          </p:cNvSpPr>
          <p:nvPr>
            <p:ph type="body" idx="15"/>
          </p:nvPr>
        </p:nvSpPr>
        <p:spPr>
          <a:xfrm>
            <a:off x="5455801"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5" name="Google Shape;285;p38"/>
          <p:cNvSpPr txBox="1">
            <a:spLocks noGrp="1"/>
          </p:cNvSpPr>
          <p:nvPr>
            <p:ph type="body" idx="16"/>
          </p:nvPr>
        </p:nvSpPr>
        <p:spPr>
          <a:xfrm>
            <a:off x="5455801"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6" name="Google Shape;286;p38"/>
          <p:cNvSpPr txBox="1">
            <a:spLocks noGrp="1"/>
          </p:cNvSpPr>
          <p:nvPr>
            <p:ph type="body" idx="17"/>
          </p:nvPr>
        </p:nvSpPr>
        <p:spPr>
          <a:xfrm>
            <a:off x="7065659"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7" name="Google Shape;287;p38"/>
          <p:cNvSpPr txBox="1">
            <a:spLocks noGrp="1"/>
          </p:cNvSpPr>
          <p:nvPr>
            <p:ph type="body" idx="18"/>
          </p:nvPr>
        </p:nvSpPr>
        <p:spPr>
          <a:xfrm>
            <a:off x="7065659"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03982931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matchingName="Generic Content with Icons">
  <p:cSld name="Generic Content with Icons">
    <p:spTree>
      <p:nvGrpSpPr>
        <p:cNvPr id="1" name="Shape 288"/>
        <p:cNvGrpSpPr/>
        <p:nvPr/>
      </p:nvGrpSpPr>
      <p:grpSpPr>
        <a:xfrm>
          <a:off x="0" y="0"/>
          <a:ext cx="0" cy="0"/>
          <a:chOff x="0" y="0"/>
          <a:chExt cx="0" cy="0"/>
        </a:xfrm>
      </p:grpSpPr>
      <p:pic>
        <p:nvPicPr>
          <p:cNvPr id="289" name="Google Shape;289;p39"/>
          <p:cNvPicPr preferRelativeResize="0"/>
          <p:nvPr/>
        </p:nvPicPr>
        <p:blipFill rotWithShape="1">
          <a:blip r:embed="rId2">
            <a:alphaModFix/>
          </a:blip>
          <a:srcRect/>
          <a:stretch/>
        </p:blipFill>
        <p:spPr>
          <a:xfrm>
            <a:off x="3017520" y="0"/>
            <a:ext cx="6126480" cy="5143500"/>
          </a:xfrm>
          <a:prstGeom prst="rect">
            <a:avLst/>
          </a:prstGeom>
          <a:noFill/>
          <a:ln>
            <a:noFill/>
          </a:ln>
        </p:spPr>
      </p:pic>
      <p:sp>
        <p:nvSpPr>
          <p:cNvPr id="290" name="Google Shape;290;p39"/>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291" name="Google Shape;291;p39"/>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pic>
        <p:nvPicPr>
          <p:cNvPr id="292" name="Google Shape;292;p39"/>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293" name="Google Shape;293;p39"/>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94" name="Google Shape;294;p39"/>
          <p:cNvSpPr txBox="1">
            <a:spLocks noGrp="1"/>
          </p:cNvSpPr>
          <p:nvPr>
            <p:ph type="body" idx="1"/>
          </p:nvPr>
        </p:nvSpPr>
        <p:spPr>
          <a:xfrm>
            <a:off x="1017504" y="1679973"/>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5" name="Google Shape;295;p39"/>
          <p:cNvSpPr txBox="1">
            <a:spLocks noGrp="1"/>
          </p:cNvSpPr>
          <p:nvPr>
            <p:ph type="body" idx="2"/>
          </p:nvPr>
        </p:nvSpPr>
        <p:spPr>
          <a:xfrm>
            <a:off x="1017504" y="2769594"/>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6" name="Google Shape;296;p39"/>
          <p:cNvSpPr txBox="1">
            <a:spLocks noGrp="1"/>
          </p:cNvSpPr>
          <p:nvPr>
            <p:ph type="body" idx="3"/>
          </p:nvPr>
        </p:nvSpPr>
        <p:spPr>
          <a:xfrm>
            <a:off x="1017504" y="3883931"/>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7" name="Google Shape;297;p39"/>
          <p:cNvSpPr txBox="1">
            <a:spLocks noGrp="1"/>
          </p:cNvSpPr>
          <p:nvPr>
            <p:ph type="body" idx="4"/>
          </p:nvPr>
        </p:nvSpPr>
        <p:spPr>
          <a:xfrm>
            <a:off x="3445434" y="1679973"/>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8" name="Google Shape;298;p39"/>
          <p:cNvSpPr txBox="1">
            <a:spLocks noGrp="1"/>
          </p:cNvSpPr>
          <p:nvPr>
            <p:ph type="body" idx="5"/>
          </p:nvPr>
        </p:nvSpPr>
        <p:spPr>
          <a:xfrm>
            <a:off x="3445434" y="2769594"/>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9" name="Google Shape;299;p39"/>
          <p:cNvSpPr txBox="1">
            <a:spLocks noGrp="1"/>
          </p:cNvSpPr>
          <p:nvPr>
            <p:ph type="body" idx="6"/>
          </p:nvPr>
        </p:nvSpPr>
        <p:spPr>
          <a:xfrm>
            <a:off x="3445434" y="3883931"/>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346520638"/>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matchingName="Graphs">
  <p:cSld name="Graphs">
    <p:spTree>
      <p:nvGrpSpPr>
        <p:cNvPr id="1" name="Shape 300"/>
        <p:cNvGrpSpPr/>
        <p:nvPr/>
      </p:nvGrpSpPr>
      <p:grpSpPr>
        <a:xfrm>
          <a:off x="0" y="0"/>
          <a:ext cx="0" cy="0"/>
          <a:chOff x="0" y="0"/>
          <a:chExt cx="0" cy="0"/>
        </a:xfrm>
      </p:grpSpPr>
      <p:sp>
        <p:nvSpPr>
          <p:cNvPr id="301" name="Google Shape;301;p40"/>
          <p:cNvSpPr txBox="1">
            <a:spLocks noGrp="1"/>
          </p:cNvSpPr>
          <p:nvPr>
            <p:ph type="title"/>
          </p:nvPr>
        </p:nvSpPr>
        <p:spPr>
          <a:xfrm>
            <a:off x="673162" y="615110"/>
            <a:ext cx="3599068"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02" name="Google Shape;302;p40"/>
          <p:cNvSpPr txBox="1"/>
          <p:nvPr/>
        </p:nvSpPr>
        <p:spPr>
          <a:xfrm>
            <a:off x="10179425" y="3468199"/>
            <a:ext cx="2106226" cy="484240"/>
          </a:xfrm>
          <a:prstGeom prst="rect">
            <a:avLst/>
          </a:prstGeom>
          <a:noFill/>
          <a:ln>
            <a:noFill/>
          </a:ln>
        </p:spPr>
        <p:txBody>
          <a:bodyPr spcFirstLastPara="1" wrap="square" lIns="68569" tIns="34275" rIns="68569" bIns="34275" anchor="t" anchorCtr="0">
            <a:noAutofit/>
          </a:bodyPr>
          <a:lstStyle/>
          <a:p>
            <a:pPr marL="0" marR="0" lvl="0" indent="0" algn="l" rtl="0">
              <a:lnSpc>
                <a:spcPct val="90000"/>
              </a:lnSpc>
              <a:spcBef>
                <a:spcPts val="0"/>
              </a:spcBef>
              <a:spcAft>
                <a:spcPts val="0"/>
              </a:spcAft>
              <a:buClr>
                <a:schemeClr val="dk1"/>
              </a:buClr>
              <a:buSzPts val="1867"/>
              <a:buFont typeface="Arial"/>
              <a:buNone/>
            </a:pPr>
            <a:endParaRPr sz="1400">
              <a:solidFill>
                <a:schemeClr val="lt1"/>
              </a:solidFill>
              <a:latin typeface="Helvetica Neue"/>
              <a:ea typeface="Helvetica Neue"/>
              <a:cs typeface="Helvetica Neue"/>
              <a:sym typeface="Helvetica Neue"/>
            </a:endParaRPr>
          </a:p>
        </p:txBody>
      </p:sp>
      <p:sp>
        <p:nvSpPr>
          <p:cNvPr id="303" name="Google Shape;303;p40"/>
          <p:cNvSpPr txBox="1"/>
          <p:nvPr/>
        </p:nvSpPr>
        <p:spPr>
          <a:xfrm>
            <a:off x="7551570" y="4568081"/>
            <a:ext cx="5764585" cy="269239"/>
          </a:xfrm>
          <a:prstGeom prst="rect">
            <a:avLst/>
          </a:prstGeom>
          <a:noFill/>
          <a:ln>
            <a:noFill/>
          </a:ln>
        </p:spPr>
        <p:txBody>
          <a:bodyPr spcFirstLastPara="1" wrap="square" lIns="68569" tIns="34275" rIns="68569" bIns="34275" anchor="t" anchorCtr="0">
            <a:noAutofit/>
          </a:bodyPr>
          <a:lstStyle/>
          <a:p>
            <a:pPr marL="0" marR="0" lvl="0" indent="0" algn="r" rtl="0">
              <a:lnSpc>
                <a:spcPct val="90000"/>
              </a:lnSpc>
              <a:spcBef>
                <a:spcPts val="0"/>
              </a:spcBef>
              <a:spcAft>
                <a:spcPts val="0"/>
              </a:spcAft>
              <a:buClr>
                <a:schemeClr val="lt1"/>
              </a:buClr>
              <a:buSzPts val="800"/>
              <a:buFont typeface="Helvetica Neue"/>
              <a:buNone/>
            </a:pPr>
            <a:r>
              <a:rPr lang="en-US" sz="600" baseline="30000">
                <a:solidFill>
                  <a:schemeClr val="lt1"/>
                </a:solidFill>
                <a:latin typeface="Helvetica Neue"/>
                <a:ea typeface="Helvetica Neue"/>
                <a:cs typeface="Helvetica Neue"/>
                <a:sym typeface="Helvetica Neue"/>
              </a:rPr>
              <a:t>1 </a:t>
            </a:r>
            <a:r>
              <a:rPr lang="en-US" sz="600">
                <a:solidFill>
                  <a:schemeClr val="lt1"/>
                </a:solidFill>
                <a:latin typeface="Helvetica Neue"/>
                <a:ea typeface="Helvetica Neue"/>
                <a:cs typeface="Helvetica Neue"/>
                <a:sym typeface="Helvetica Neue"/>
              </a:rPr>
              <a:t>Campus Computing Survey 2018</a:t>
            </a:r>
            <a:endParaRPr sz="1050"/>
          </a:p>
        </p:txBody>
      </p:sp>
      <p:sp>
        <p:nvSpPr>
          <p:cNvPr id="304" name="Google Shape;304;p40"/>
          <p:cNvSpPr txBox="1">
            <a:spLocks noGrp="1"/>
          </p:cNvSpPr>
          <p:nvPr>
            <p:ph type="body" idx="1"/>
          </p:nvPr>
        </p:nvSpPr>
        <p:spPr>
          <a:xfrm>
            <a:off x="1723327" y="2511705"/>
            <a:ext cx="2015299" cy="572669"/>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5" name="Google Shape;305;p40"/>
          <p:cNvSpPr txBox="1">
            <a:spLocks noGrp="1"/>
          </p:cNvSpPr>
          <p:nvPr>
            <p:ph type="body" idx="2"/>
          </p:nvPr>
        </p:nvSpPr>
        <p:spPr>
          <a:xfrm>
            <a:off x="1723327" y="3566114"/>
            <a:ext cx="2015299" cy="572669"/>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6" name="Google Shape;306;p40"/>
          <p:cNvSpPr txBox="1">
            <a:spLocks noGrp="1"/>
          </p:cNvSpPr>
          <p:nvPr>
            <p:ph type="body" idx="3"/>
          </p:nvPr>
        </p:nvSpPr>
        <p:spPr>
          <a:xfrm>
            <a:off x="680604" y="1223104"/>
            <a:ext cx="2739769" cy="572669"/>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7" name="Google Shape;307;p40"/>
          <p:cNvSpPr txBox="1">
            <a:spLocks noGrp="1"/>
          </p:cNvSpPr>
          <p:nvPr>
            <p:ph type="body" idx="4"/>
          </p:nvPr>
        </p:nvSpPr>
        <p:spPr>
          <a:xfrm>
            <a:off x="4636346" y="1235874"/>
            <a:ext cx="2151931" cy="1175071"/>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100000"/>
              </a:lnSpc>
              <a:spcBef>
                <a:spcPts val="750"/>
              </a:spcBef>
              <a:spcAft>
                <a:spcPts val="0"/>
              </a:spcAft>
              <a:buClr>
                <a:srgbClr val="595959"/>
              </a:buClr>
              <a:buSzPts val="10000"/>
              <a:buFont typeface="Arial"/>
              <a:buNone/>
              <a:defRPr sz="75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8" name="Google Shape;308;p40"/>
          <p:cNvSpPr txBox="1">
            <a:spLocks noGrp="1"/>
          </p:cNvSpPr>
          <p:nvPr>
            <p:ph type="body" idx="5"/>
          </p:nvPr>
        </p:nvSpPr>
        <p:spPr>
          <a:xfrm>
            <a:off x="6207942" y="2798994"/>
            <a:ext cx="2151931" cy="1175071"/>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100000"/>
              </a:lnSpc>
              <a:spcBef>
                <a:spcPts val="750"/>
              </a:spcBef>
              <a:spcAft>
                <a:spcPts val="0"/>
              </a:spcAft>
              <a:buClr>
                <a:srgbClr val="595959"/>
              </a:buClr>
              <a:buSzPts val="10000"/>
              <a:buFont typeface="Arial"/>
              <a:buNone/>
              <a:defRPr sz="75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9" name="Google Shape;309;p40"/>
          <p:cNvSpPr txBox="1">
            <a:spLocks noGrp="1"/>
          </p:cNvSpPr>
          <p:nvPr>
            <p:ph type="body" idx="6"/>
          </p:nvPr>
        </p:nvSpPr>
        <p:spPr>
          <a:xfrm>
            <a:off x="166937" y="4611077"/>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000"/>
              <a:buFont typeface="Arial"/>
              <a:buNone/>
              <a:defRPr sz="75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26917919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matchingName="Customer Quote - Celestine">
  <p:cSld name="Customer Quote - Celestine">
    <p:spTree>
      <p:nvGrpSpPr>
        <p:cNvPr id="1" name="Shape 310"/>
        <p:cNvGrpSpPr/>
        <p:nvPr/>
      </p:nvGrpSpPr>
      <p:grpSpPr>
        <a:xfrm>
          <a:off x="0" y="0"/>
          <a:ext cx="0" cy="0"/>
          <a:chOff x="0" y="0"/>
          <a:chExt cx="0" cy="0"/>
        </a:xfrm>
      </p:grpSpPr>
      <p:sp>
        <p:nvSpPr>
          <p:cNvPr id="311" name="Google Shape;311;p41"/>
          <p:cNvSpPr/>
          <p:nvPr/>
        </p:nvSpPr>
        <p:spPr>
          <a:xfrm rot="5400000">
            <a:off x="-578099" y="578099"/>
            <a:ext cx="4667493" cy="3511296"/>
          </a:xfrm>
          <a:prstGeom prst="round1Rect">
            <a:avLst>
              <a:gd name="adj" fmla="val 46193"/>
            </a:avLst>
          </a:prstGeom>
          <a:solidFill>
            <a:srgbClr val="0B72C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pic>
        <p:nvPicPr>
          <p:cNvPr id="312" name="Google Shape;312;p41"/>
          <p:cNvPicPr preferRelativeResize="0"/>
          <p:nvPr/>
        </p:nvPicPr>
        <p:blipFill rotWithShape="1">
          <a:blip r:embed="rId2">
            <a:alphaModFix/>
          </a:blip>
          <a:srcRect/>
          <a:stretch/>
        </p:blipFill>
        <p:spPr>
          <a:xfrm>
            <a:off x="318567" y="250362"/>
            <a:ext cx="939690" cy="815580"/>
          </a:xfrm>
          <a:prstGeom prst="rect">
            <a:avLst/>
          </a:prstGeom>
          <a:noFill/>
          <a:ln>
            <a:noFill/>
          </a:ln>
        </p:spPr>
      </p:pic>
      <p:cxnSp>
        <p:nvCxnSpPr>
          <p:cNvPr id="313" name="Google Shape;313;p41"/>
          <p:cNvCxnSpPr/>
          <p:nvPr/>
        </p:nvCxnSpPr>
        <p:spPr>
          <a:xfrm>
            <a:off x="4127354" y="2337319"/>
            <a:ext cx="622446" cy="0"/>
          </a:xfrm>
          <a:prstGeom prst="straightConnector1">
            <a:avLst/>
          </a:prstGeom>
          <a:noFill/>
          <a:ln w="63500" cap="flat" cmpd="sng">
            <a:solidFill>
              <a:srgbClr val="0B72C3"/>
            </a:solidFill>
            <a:prstDash val="solid"/>
            <a:miter lim="800000"/>
            <a:headEnd type="none" w="sm" len="sm"/>
            <a:tailEnd type="none" w="sm" len="sm"/>
          </a:ln>
        </p:spPr>
      </p:cxnSp>
      <p:sp>
        <p:nvSpPr>
          <p:cNvPr id="314" name="Google Shape;314;p41"/>
          <p:cNvSpPr txBox="1">
            <a:spLocks noGrp="1"/>
          </p:cNvSpPr>
          <p:nvPr>
            <p:ph type="title"/>
          </p:nvPr>
        </p:nvSpPr>
        <p:spPr>
          <a:xfrm>
            <a:off x="4047107" y="191038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600"/>
              <a:buFont typeface="Arial"/>
              <a:buNone/>
              <a:defRPr sz="27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15" name="Google Shape;315;p41"/>
          <p:cNvSpPr txBox="1">
            <a:spLocks noGrp="1"/>
          </p:cNvSpPr>
          <p:nvPr>
            <p:ph type="body" idx="1"/>
          </p:nvPr>
        </p:nvSpPr>
        <p:spPr>
          <a:xfrm>
            <a:off x="284426" y="1447362"/>
            <a:ext cx="2936230" cy="81558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16" name="Google Shape;316;p41"/>
          <p:cNvSpPr txBox="1">
            <a:spLocks noGrp="1"/>
          </p:cNvSpPr>
          <p:nvPr>
            <p:ph type="body" idx="2"/>
          </p:nvPr>
        </p:nvSpPr>
        <p:spPr>
          <a:xfrm>
            <a:off x="4045538" y="3633205"/>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200"/>
              <a:buFont typeface="Arial"/>
              <a:buNone/>
              <a:defRPr sz="90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17" name="Google Shape;317;p41"/>
          <p:cNvSpPr txBox="1">
            <a:spLocks noGrp="1"/>
          </p:cNvSpPr>
          <p:nvPr>
            <p:ph type="body" idx="3"/>
          </p:nvPr>
        </p:nvSpPr>
        <p:spPr>
          <a:xfrm>
            <a:off x="284426" y="2262942"/>
            <a:ext cx="2340612" cy="102694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400"/>
              <a:buFont typeface="Arial"/>
              <a:buNone/>
              <a:defRPr sz="1050" b="0" i="1"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18" name="Google Shape;318;p41"/>
          <p:cNvSpPr txBox="1">
            <a:spLocks noGrp="1"/>
          </p:cNvSpPr>
          <p:nvPr>
            <p:ph type="body" idx="4"/>
          </p:nvPr>
        </p:nvSpPr>
        <p:spPr>
          <a:xfrm>
            <a:off x="4045538" y="2445564"/>
            <a:ext cx="3397628" cy="44842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7242452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matchingName="Customer Quote - Fluorite">
  <p:cSld name="Customer Quote - Fluorite">
    <p:spTree>
      <p:nvGrpSpPr>
        <p:cNvPr id="1" name="Shape 319"/>
        <p:cNvGrpSpPr/>
        <p:nvPr/>
      </p:nvGrpSpPr>
      <p:grpSpPr>
        <a:xfrm>
          <a:off x="0" y="0"/>
          <a:ext cx="0" cy="0"/>
          <a:chOff x="0" y="0"/>
          <a:chExt cx="0" cy="0"/>
        </a:xfrm>
      </p:grpSpPr>
      <p:sp>
        <p:nvSpPr>
          <p:cNvPr id="320" name="Google Shape;320;p42"/>
          <p:cNvSpPr/>
          <p:nvPr/>
        </p:nvSpPr>
        <p:spPr>
          <a:xfrm rot="5400000">
            <a:off x="-578099" y="578099"/>
            <a:ext cx="4667493" cy="3511296"/>
          </a:xfrm>
          <a:prstGeom prst="round1Rect">
            <a:avLst>
              <a:gd name="adj" fmla="val 46193"/>
            </a:avLst>
          </a:prstGeom>
          <a:solidFill>
            <a:srgbClr val="B24AC7"/>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pic>
        <p:nvPicPr>
          <p:cNvPr id="321" name="Google Shape;321;p42"/>
          <p:cNvPicPr preferRelativeResize="0"/>
          <p:nvPr/>
        </p:nvPicPr>
        <p:blipFill rotWithShape="1">
          <a:blip r:embed="rId2">
            <a:alphaModFix/>
          </a:blip>
          <a:srcRect/>
          <a:stretch/>
        </p:blipFill>
        <p:spPr>
          <a:xfrm>
            <a:off x="318567" y="250362"/>
            <a:ext cx="939690" cy="815580"/>
          </a:xfrm>
          <a:prstGeom prst="rect">
            <a:avLst/>
          </a:prstGeom>
          <a:noFill/>
          <a:ln>
            <a:noFill/>
          </a:ln>
        </p:spPr>
      </p:pic>
      <p:cxnSp>
        <p:nvCxnSpPr>
          <p:cNvPr id="322" name="Google Shape;322;p42"/>
          <p:cNvCxnSpPr/>
          <p:nvPr/>
        </p:nvCxnSpPr>
        <p:spPr>
          <a:xfrm>
            <a:off x="4127354" y="2337319"/>
            <a:ext cx="622446" cy="0"/>
          </a:xfrm>
          <a:prstGeom prst="straightConnector1">
            <a:avLst/>
          </a:prstGeom>
          <a:noFill/>
          <a:ln w="63500" cap="flat" cmpd="sng">
            <a:solidFill>
              <a:srgbClr val="B24AC7"/>
            </a:solidFill>
            <a:prstDash val="solid"/>
            <a:miter lim="800000"/>
            <a:headEnd type="none" w="sm" len="sm"/>
            <a:tailEnd type="none" w="sm" len="sm"/>
          </a:ln>
        </p:spPr>
      </p:cxnSp>
      <p:sp>
        <p:nvSpPr>
          <p:cNvPr id="323" name="Google Shape;323;p42"/>
          <p:cNvSpPr txBox="1">
            <a:spLocks noGrp="1"/>
          </p:cNvSpPr>
          <p:nvPr>
            <p:ph type="title"/>
          </p:nvPr>
        </p:nvSpPr>
        <p:spPr>
          <a:xfrm>
            <a:off x="4047107" y="191038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600"/>
              <a:buFont typeface="Arial"/>
              <a:buNone/>
              <a:defRPr sz="27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24" name="Google Shape;324;p42"/>
          <p:cNvSpPr txBox="1">
            <a:spLocks noGrp="1"/>
          </p:cNvSpPr>
          <p:nvPr>
            <p:ph type="body" idx="1"/>
          </p:nvPr>
        </p:nvSpPr>
        <p:spPr>
          <a:xfrm>
            <a:off x="284426" y="1447362"/>
            <a:ext cx="2936230" cy="81558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25" name="Google Shape;325;p42"/>
          <p:cNvSpPr txBox="1">
            <a:spLocks noGrp="1"/>
          </p:cNvSpPr>
          <p:nvPr>
            <p:ph type="body" idx="2"/>
          </p:nvPr>
        </p:nvSpPr>
        <p:spPr>
          <a:xfrm>
            <a:off x="4045538" y="3633205"/>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200"/>
              <a:buFont typeface="Arial"/>
              <a:buNone/>
              <a:defRPr sz="90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26" name="Google Shape;326;p42"/>
          <p:cNvSpPr txBox="1">
            <a:spLocks noGrp="1"/>
          </p:cNvSpPr>
          <p:nvPr>
            <p:ph type="body" idx="3"/>
          </p:nvPr>
        </p:nvSpPr>
        <p:spPr>
          <a:xfrm>
            <a:off x="284426" y="2262942"/>
            <a:ext cx="2340612" cy="102694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400"/>
              <a:buFont typeface="Arial"/>
              <a:buNone/>
              <a:defRPr sz="1050" b="0" i="1"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27" name="Google Shape;327;p42"/>
          <p:cNvSpPr txBox="1">
            <a:spLocks noGrp="1"/>
          </p:cNvSpPr>
          <p:nvPr>
            <p:ph type="body" idx="4"/>
          </p:nvPr>
        </p:nvSpPr>
        <p:spPr>
          <a:xfrm>
            <a:off x="4045538" y="2445564"/>
            <a:ext cx="3397628" cy="44842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647674573"/>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matchingName="Customer Quote - Tourmaline">
  <p:cSld name="Customer Quote - Tourmaline">
    <p:spTree>
      <p:nvGrpSpPr>
        <p:cNvPr id="1" name="Shape 328"/>
        <p:cNvGrpSpPr/>
        <p:nvPr/>
      </p:nvGrpSpPr>
      <p:grpSpPr>
        <a:xfrm>
          <a:off x="0" y="0"/>
          <a:ext cx="0" cy="0"/>
          <a:chOff x="0" y="0"/>
          <a:chExt cx="0" cy="0"/>
        </a:xfrm>
      </p:grpSpPr>
      <p:sp>
        <p:nvSpPr>
          <p:cNvPr id="329" name="Google Shape;329;p43"/>
          <p:cNvSpPr/>
          <p:nvPr/>
        </p:nvSpPr>
        <p:spPr>
          <a:xfrm rot="5400000">
            <a:off x="-578099" y="578099"/>
            <a:ext cx="4667493" cy="3511296"/>
          </a:xfrm>
          <a:prstGeom prst="round1Rect">
            <a:avLst>
              <a:gd name="adj" fmla="val 46193"/>
            </a:avLst>
          </a:prstGeom>
          <a:solidFill>
            <a:srgbClr val="BF2A75"/>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pic>
        <p:nvPicPr>
          <p:cNvPr id="330" name="Google Shape;330;p43"/>
          <p:cNvPicPr preferRelativeResize="0"/>
          <p:nvPr/>
        </p:nvPicPr>
        <p:blipFill rotWithShape="1">
          <a:blip r:embed="rId2">
            <a:alphaModFix/>
          </a:blip>
          <a:srcRect/>
          <a:stretch/>
        </p:blipFill>
        <p:spPr>
          <a:xfrm>
            <a:off x="318567" y="250362"/>
            <a:ext cx="939690" cy="815580"/>
          </a:xfrm>
          <a:prstGeom prst="rect">
            <a:avLst/>
          </a:prstGeom>
          <a:noFill/>
          <a:ln>
            <a:noFill/>
          </a:ln>
        </p:spPr>
      </p:pic>
      <p:cxnSp>
        <p:nvCxnSpPr>
          <p:cNvPr id="331" name="Google Shape;331;p43"/>
          <p:cNvCxnSpPr/>
          <p:nvPr/>
        </p:nvCxnSpPr>
        <p:spPr>
          <a:xfrm>
            <a:off x="4127354" y="2337319"/>
            <a:ext cx="622446" cy="0"/>
          </a:xfrm>
          <a:prstGeom prst="straightConnector1">
            <a:avLst/>
          </a:prstGeom>
          <a:noFill/>
          <a:ln w="63500" cap="flat" cmpd="sng">
            <a:solidFill>
              <a:srgbClr val="BF2A75"/>
            </a:solidFill>
            <a:prstDash val="solid"/>
            <a:miter lim="800000"/>
            <a:headEnd type="none" w="sm" len="sm"/>
            <a:tailEnd type="none" w="sm" len="sm"/>
          </a:ln>
        </p:spPr>
      </p:cxnSp>
      <p:sp>
        <p:nvSpPr>
          <p:cNvPr id="332" name="Google Shape;332;p43"/>
          <p:cNvSpPr txBox="1">
            <a:spLocks noGrp="1"/>
          </p:cNvSpPr>
          <p:nvPr>
            <p:ph type="title"/>
          </p:nvPr>
        </p:nvSpPr>
        <p:spPr>
          <a:xfrm>
            <a:off x="4047107" y="191038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600"/>
              <a:buFont typeface="Arial"/>
              <a:buNone/>
              <a:defRPr sz="27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33" name="Google Shape;333;p43"/>
          <p:cNvSpPr txBox="1">
            <a:spLocks noGrp="1"/>
          </p:cNvSpPr>
          <p:nvPr>
            <p:ph type="body" idx="1"/>
          </p:nvPr>
        </p:nvSpPr>
        <p:spPr>
          <a:xfrm>
            <a:off x="284426" y="1447362"/>
            <a:ext cx="2936230" cy="81558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34" name="Google Shape;334;p43"/>
          <p:cNvSpPr txBox="1">
            <a:spLocks noGrp="1"/>
          </p:cNvSpPr>
          <p:nvPr>
            <p:ph type="body" idx="2"/>
          </p:nvPr>
        </p:nvSpPr>
        <p:spPr>
          <a:xfrm>
            <a:off x="4045538" y="3633205"/>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200"/>
              <a:buFont typeface="Arial"/>
              <a:buNone/>
              <a:defRPr sz="90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35" name="Google Shape;335;p43"/>
          <p:cNvSpPr txBox="1">
            <a:spLocks noGrp="1"/>
          </p:cNvSpPr>
          <p:nvPr>
            <p:ph type="body" idx="3"/>
          </p:nvPr>
        </p:nvSpPr>
        <p:spPr>
          <a:xfrm>
            <a:off x="284426" y="2262942"/>
            <a:ext cx="2340612" cy="102694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400"/>
              <a:buFont typeface="Arial"/>
              <a:buNone/>
              <a:defRPr sz="1050" b="0" i="1"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36" name="Google Shape;336;p43"/>
          <p:cNvSpPr txBox="1">
            <a:spLocks noGrp="1"/>
          </p:cNvSpPr>
          <p:nvPr>
            <p:ph type="body" idx="4"/>
          </p:nvPr>
        </p:nvSpPr>
        <p:spPr>
          <a:xfrm>
            <a:off x="4045538" y="2445564"/>
            <a:ext cx="3397628" cy="44842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30420706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matchingName="Section Title - Amethyst">
  <p:cSld name="Section Title - Amethyst">
    <p:bg>
      <p:bgPr>
        <a:solidFill>
          <a:srgbClr val="AEA2FF"/>
        </a:solidFill>
        <a:effectLst/>
      </p:bgPr>
    </p:bg>
    <p:spTree>
      <p:nvGrpSpPr>
        <p:cNvPr id="1" name="Shape 337"/>
        <p:cNvGrpSpPr/>
        <p:nvPr/>
      </p:nvGrpSpPr>
      <p:grpSpPr>
        <a:xfrm>
          <a:off x="0" y="0"/>
          <a:ext cx="0" cy="0"/>
          <a:chOff x="0" y="0"/>
          <a:chExt cx="0" cy="0"/>
        </a:xfrm>
      </p:grpSpPr>
      <p:sp>
        <p:nvSpPr>
          <p:cNvPr id="338" name="Google Shape;338;p44"/>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339" name="Google Shape;339;p44"/>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340" name="Google Shape;340;p44"/>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341" name="Google Shape;341;p44"/>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42" name="Google Shape;342;p44"/>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343" name="Google Shape;343;p44"/>
          <p:cNvCxnSpPr/>
          <p:nvPr/>
        </p:nvCxnSpPr>
        <p:spPr>
          <a:xfrm>
            <a:off x="1024810" y="3398477"/>
            <a:ext cx="676532" cy="0"/>
          </a:xfrm>
          <a:prstGeom prst="straightConnector1">
            <a:avLst/>
          </a:prstGeom>
          <a:noFill/>
          <a:ln w="63500" cap="flat" cmpd="sng">
            <a:solidFill>
              <a:srgbClr val="AFA1FF"/>
            </a:solidFill>
            <a:prstDash val="solid"/>
            <a:miter lim="800000"/>
            <a:headEnd type="none" w="sm" len="sm"/>
            <a:tailEnd type="none" w="sm" len="sm"/>
          </a:ln>
        </p:spPr>
      </p:cxnSp>
      <p:sp>
        <p:nvSpPr>
          <p:cNvPr id="344" name="Google Shape;344;p44"/>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338779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matchingName="Sub-section Title - Amethyst">
  <p:cSld name="Sub-section Title - Amethyst">
    <p:bg>
      <p:bgPr>
        <a:solidFill>
          <a:schemeClr val="lt1"/>
        </a:solidFill>
        <a:effectLst/>
      </p:bgPr>
    </p:bg>
    <p:spTree>
      <p:nvGrpSpPr>
        <p:cNvPr id="1" name="Shape 345"/>
        <p:cNvGrpSpPr/>
        <p:nvPr/>
      </p:nvGrpSpPr>
      <p:grpSpPr>
        <a:xfrm>
          <a:off x="0" y="0"/>
          <a:ext cx="0" cy="0"/>
          <a:chOff x="0" y="0"/>
          <a:chExt cx="0" cy="0"/>
        </a:xfrm>
      </p:grpSpPr>
      <p:cxnSp>
        <p:nvCxnSpPr>
          <p:cNvPr id="346" name="Google Shape;346;p45"/>
          <p:cNvCxnSpPr/>
          <p:nvPr/>
        </p:nvCxnSpPr>
        <p:spPr>
          <a:xfrm>
            <a:off x="957470" y="3431443"/>
            <a:ext cx="8186530" cy="0"/>
          </a:xfrm>
          <a:prstGeom prst="straightConnector1">
            <a:avLst/>
          </a:prstGeom>
          <a:noFill/>
          <a:ln w="63500" cap="flat" cmpd="sng">
            <a:solidFill>
              <a:srgbClr val="AFA1FF"/>
            </a:solidFill>
            <a:prstDash val="solid"/>
            <a:miter lim="800000"/>
            <a:headEnd type="none" w="sm" len="sm"/>
            <a:tailEnd type="none" w="sm" len="sm"/>
          </a:ln>
        </p:spPr>
      </p:cxnSp>
      <p:sp>
        <p:nvSpPr>
          <p:cNvPr id="347" name="Google Shape;347;p45"/>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48" name="Google Shape;348;p45"/>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4028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matchingName="Section Title - Celestine">
  <p:cSld name="Section Title - Celestine">
    <p:bg>
      <p:bgPr>
        <a:solidFill>
          <a:srgbClr val="29A6FF"/>
        </a:solidFill>
        <a:effectLst/>
      </p:bgPr>
    </p:bg>
    <p:spTree>
      <p:nvGrpSpPr>
        <p:cNvPr id="1" name="Shape 361"/>
        <p:cNvGrpSpPr/>
        <p:nvPr/>
      </p:nvGrpSpPr>
      <p:grpSpPr>
        <a:xfrm>
          <a:off x="0" y="0"/>
          <a:ext cx="0" cy="0"/>
          <a:chOff x="0" y="0"/>
          <a:chExt cx="0" cy="0"/>
        </a:xfrm>
      </p:grpSpPr>
      <p:sp>
        <p:nvSpPr>
          <p:cNvPr id="362" name="Google Shape;362;p47"/>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363" name="Google Shape;363;p47"/>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364" name="Google Shape;364;p47"/>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365" name="Google Shape;365;p47"/>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66" name="Google Shape;366;p47"/>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367" name="Google Shape;367;p47"/>
          <p:cNvCxnSpPr/>
          <p:nvPr/>
        </p:nvCxnSpPr>
        <p:spPr>
          <a:xfrm>
            <a:off x="1024810" y="3398477"/>
            <a:ext cx="676532" cy="0"/>
          </a:xfrm>
          <a:prstGeom prst="straightConnector1">
            <a:avLst/>
          </a:prstGeom>
          <a:noFill/>
          <a:ln w="63500" cap="flat" cmpd="sng">
            <a:solidFill>
              <a:srgbClr val="29A6FF"/>
            </a:solidFill>
            <a:prstDash val="solid"/>
            <a:miter lim="800000"/>
            <a:headEnd type="none" w="sm" len="sm"/>
            <a:tailEnd type="none" w="sm" len="sm"/>
          </a:ln>
        </p:spPr>
      </p:cxnSp>
      <p:sp>
        <p:nvSpPr>
          <p:cNvPr id="368" name="Google Shape;368;p47"/>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26027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_Title Slide">
    <p:bg>
      <p:bgPr>
        <a:solidFill>
          <a:schemeClr val="tx1"/>
        </a:solidFill>
        <a:effectLst/>
      </p:bgPr>
    </p:bg>
    <p:spTree>
      <p:nvGrpSpPr>
        <p:cNvPr id="1" name=""/>
        <p:cNvGrpSpPr/>
        <p:nvPr/>
      </p:nvGrpSpPr>
      <p:grpSpPr>
        <a:xfrm>
          <a:off x="0" y="0"/>
          <a:ext cx="0" cy="0"/>
          <a:chOff x="0" y="0"/>
          <a:chExt cx="0" cy="0"/>
        </a:xfrm>
      </p:grpSpPr>
      <p:pic>
        <p:nvPicPr>
          <p:cNvPr id="2050" name="Picture 2" descr="Screenshot of personalization features found in Brightspace for HE">
            <a:extLst>
              <a:ext uri="{FF2B5EF4-FFF2-40B4-BE49-F238E27FC236}">
                <a16:creationId xmlns:a16="http://schemas.microsoft.com/office/drawing/2014/main" id="{A000411D-9B38-45A1-9C99-44DB77C903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45" y="827826"/>
            <a:ext cx="7715250" cy="3929063"/>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2739;p512">
            <a:extLst>
              <a:ext uri="{FF2B5EF4-FFF2-40B4-BE49-F238E27FC236}">
                <a16:creationId xmlns:a16="http://schemas.microsoft.com/office/drawing/2014/main" id="{2D0164B0-55B8-9C49-8439-464A7BF8484F}"/>
              </a:ext>
            </a:extLst>
          </p:cNvPr>
          <p:cNvSpPr/>
          <p:nvPr userDrawn="1"/>
        </p:nvSpPr>
        <p:spPr>
          <a:xfrm rot="10800000" flipH="1">
            <a:off x="3504563" y="2793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BA59"/>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rot="10800000" flipH="1">
            <a:off x="3751481" y="27934"/>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Tree>
    <p:extLst>
      <p:ext uri="{BB962C8B-B14F-4D97-AF65-F5344CB8AC3E}">
        <p14:creationId xmlns:p14="http://schemas.microsoft.com/office/powerpoint/2010/main" val="400954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matchingName="Sub-section Title - Celestine">
  <p:cSld name="Sub-section Title - Celestine">
    <p:bg>
      <p:bgPr>
        <a:solidFill>
          <a:schemeClr val="lt1"/>
        </a:solidFill>
        <a:effectLst/>
      </p:bgPr>
    </p:bg>
    <p:spTree>
      <p:nvGrpSpPr>
        <p:cNvPr id="1" name="Shape 369"/>
        <p:cNvGrpSpPr/>
        <p:nvPr/>
      </p:nvGrpSpPr>
      <p:grpSpPr>
        <a:xfrm>
          <a:off x="0" y="0"/>
          <a:ext cx="0" cy="0"/>
          <a:chOff x="0" y="0"/>
          <a:chExt cx="0" cy="0"/>
        </a:xfrm>
      </p:grpSpPr>
      <p:cxnSp>
        <p:nvCxnSpPr>
          <p:cNvPr id="370" name="Google Shape;370;p48"/>
          <p:cNvCxnSpPr/>
          <p:nvPr/>
        </p:nvCxnSpPr>
        <p:spPr>
          <a:xfrm>
            <a:off x="957470" y="3431443"/>
            <a:ext cx="8186530" cy="0"/>
          </a:xfrm>
          <a:prstGeom prst="straightConnector1">
            <a:avLst/>
          </a:prstGeom>
          <a:noFill/>
          <a:ln w="63500" cap="flat" cmpd="sng">
            <a:solidFill>
              <a:srgbClr val="29A6FF"/>
            </a:solidFill>
            <a:prstDash val="solid"/>
            <a:miter lim="800000"/>
            <a:headEnd type="none" w="sm" len="sm"/>
            <a:tailEnd type="none" w="sm" len="sm"/>
          </a:ln>
        </p:spPr>
      </p:cxnSp>
      <p:sp>
        <p:nvSpPr>
          <p:cNvPr id="371" name="Google Shape;371;p48"/>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72" name="Google Shape;372;p48"/>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39731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matchingName="General Content - Celestine">
  <p:cSld name="General Content - Celestine">
    <p:spTree>
      <p:nvGrpSpPr>
        <p:cNvPr id="1" name="Shape 373"/>
        <p:cNvGrpSpPr/>
        <p:nvPr/>
      </p:nvGrpSpPr>
      <p:grpSpPr>
        <a:xfrm>
          <a:off x="0" y="0"/>
          <a:ext cx="0" cy="0"/>
          <a:chOff x="0" y="0"/>
          <a:chExt cx="0" cy="0"/>
        </a:xfrm>
      </p:grpSpPr>
      <p:sp>
        <p:nvSpPr>
          <p:cNvPr id="374" name="Google Shape;374;p49"/>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375" name="Google Shape;375;p49"/>
          <p:cNvCxnSpPr/>
          <p:nvPr/>
        </p:nvCxnSpPr>
        <p:spPr>
          <a:xfrm>
            <a:off x="316150" y="747069"/>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376" name="Google Shape;376;p49"/>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525758769"/>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matchingName="Screenshot - Celestine">
  <p:cSld name="Screenshot - Celestine">
    <p:spTree>
      <p:nvGrpSpPr>
        <p:cNvPr id="1" name="Shape 377"/>
        <p:cNvGrpSpPr/>
        <p:nvPr/>
      </p:nvGrpSpPr>
      <p:grpSpPr>
        <a:xfrm>
          <a:off x="0" y="0"/>
          <a:ext cx="0" cy="0"/>
          <a:chOff x="0" y="0"/>
          <a:chExt cx="0" cy="0"/>
        </a:xfrm>
      </p:grpSpPr>
      <p:sp>
        <p:nvSpPr>
          <p:cNvPr id="378" name="Google Shape;378;p50"/>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379" name="Google Shape;379;p50"/>
          <p:cNvCxnSpPr/>
          <p:nvPr/>
        </p:nvCxnSpPr>
        <p:spPr>
          <a:xfrm>
            <a:off x="0" y="1623158"/>
            <a:ext cx="2953512" cy="0"/>
          </a:xfrm>
          <a:prstGeom prst="straightConnector1">
            <a:avLst/>
          </a:prstGeom>
          <a:noFill/>
          <a:ln w="63500" cap="flat" cmpd="sng">
            <a:solidFill>
              <a:srgbClr val="29A6FF"/>
            </a:solidFill>
            <a:prstDash val="solid"/>
            <a:miter lim="800000"/>
            <a:headEnd type="none" w="sm" len="sm"/>
            <a:tailEnd type="none" w="sm" len="sm"/>
          </a:ln>
        </p:spPr>
      </p:cxnSp>
      <p:sp>
        <p:nvSpPr>
          <p:cNvPr id="380" name="Google Shape;380;p50"/>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92886136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matchingName="Content - Celestine">
  <p:cSld name="Content - Celestine">
    <p:spTree>
      <p:nvGrpSpPr>
        <p:cNvPr id="1" name="Shape 381"/>
        <p:cNvGrpSpPr/>
        <p:nvPr/>
      </p:nvGrpSpPr>
      <p:grpSpPr>
        <a:xfrm>
          <a:off x="0" y="0"/>
          <a:ext cx="0" cy="0"/>
          <a:chOff x="0" y="0"/>
          <a:chExt cx="0" cy="0"/>
        </a:xfrm>
      </p:grpSpPr>
      <p:pic>
        <p:nvPicPr>
          <p:cNvPr id="382" name="Google Shape;382;p51"/>
          <p:cNvPicPr preferRelativeResize="0"/>
          <p:nvPr/>
        </p:nvPicPr>
        <p:blipFill rotWithShape="1">
          <a:blip r:embed="rId2">
            <a:alphaModFix/>
          </a:blip>
          <a:srcRect/>
          <a:stretch/>
        </p:blipFill>
        <p:spPr>
          <a:xfrm>
            <a:off x="1266428" y="0"/>
            <a:ext cx="7877573" cy="5146152"/>
          </a:xfrm>
          <a:prstGeom prst="rect">
            <a:avLst/>
          </a:prstGeom>
          <a:noFill/>
          <a:ln>
            <a:noFill/>
          </a:ln>
        </p:spPr>
      </p:pic>
      <p:sp>
        <p:nvSpPr>
          <p:cNvPr id="383" name="Google Shape;383;p51"/>
          <p:cNvSpPr/>
          <p:nvPr/>
        </p:nvSpPr>
        <p:spPr>
          <a:xfrm flipH="1">
            <a:off x="0" y="2653"/>
            <a:ext cx="5756571" cy="5142173"/>
          </a:xfrm>
          <a:custGeom>
            <a:avLst/>
            <a:gdLst/>
            <a:ahLst/>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sp>
        <p:nvSpPr>
          <p:cNvPr id="384" name="Google Shape;384;p51"/>
          <p:cNvSpPr/>
          <p:nvPr/>
        </p:nvSpPr>
        <p:spPr>
          <a:xfrm flipH="1">
            <a:off x="0" y="1327"/>
            <a:ext cx="5459792" cy="5142173"/>
          </a:xfrm>
          <a:custGeom>
            <a:avLst/>
            <a:gdLst/>
            <a:ahLst/>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pic>
        <p:nvPicPr>
          <p:cNvPr id="385" name="Google Shape;385;p51"/>
          <p:cNvPicPr preferRelativeResize="0"/>
          <p:nvPr/>
        </p:nvPicPr>
        <p:blipFill rotWithShape="1">
          <a:blip r:embed="rId3">
            <a:alphaModFix/>
          </a:blip>
          <a:srcRect/>
          <a:stretch/>
        </p:blipFill>
        <p:spPr>
          <a:xfrm>
            <a:off x="594612" y="484229"/>
            <a:ext cx="621000" cy="621000"/>
          </a:xfrm>
          <a:prstGeom prst="rect">
            <a:avLst/>
          </a:prstGeom>
          <a:noFill/>
          <a:ln>
            <a:noFill/>
          </a:ln>
        </p:spPr>
      </p:pic>
      <p:sp>
        <p:nvSpPr>
          <p:cNvPr id="386" name="Google Shape;386;p51"/>
          <p:cNvSpPr txBox="1">
            <a:spLocks noGrp="1"/>
          </p:cNvSpPr>
          <p:nvPr>
            <p:ph type="title"/>
          </p:nvPr>
        </p:nvSpPr>
        <p:spPr>
          <a:xfrm>
            <a:off x="594613" y="1246766"/>
            <a:ext cx="2868389" cy="5095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3400"/>
              <a:buFont typeface="Arial"/>
              <a:buNone/>
              <a:defRPr sz="25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87" name="Google Shape;387;p51"/>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388" name="Google Shape;388;p51"/>
          <p:cNvSpPr txBox="1">
            <a:spLocks noGrp="1"/>
          </p:cNvSpPr>
          <p:nvPr>
            <p:ph type="body" idx="1"/>
          </p:nvPr>
        </p:nvSpPr>
        <p:spPr>
          <a:xfrm>
            <a:off x="609675" y="1954590"/>
            <a:ext cx="3665791" cy="13543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pic>
        <p:nvPicPr>
          <p:cNvPr id="389" name="Google Shape;389;p51"/>
          <p:cNvPicPr preferRelativeResize="0"/>
          <p:nvPr/>
        </p:nvPicPr>
        <p:blipFill rotWithShape="1">
          <a:blip r:embed="rId4">
            <a:alphaModFix/>
          </a:blip>
          <a:srcRect/>
          <a:stretch/>
        </p:blipFill>
        <p:spPr>
          <a:xfrm>
            <a:off x="8215312" y="0"/>
            <a:ext cx="928688" cy="5143500"/>
          </a:xfrm>
          <a:prstGeom prst="rect">
            <a:avLst/>
          </a:prstGeom>
          <a:noFill/>
          <a:ln>
            <a:noFill/>
          </a:ln>
        </p:spPr>
      </p:pic>
    </p:spTree>
    <p:extLst>
      <p:ext uri="{BB962C8B-B14F-4D97-AF65-F5344CB8AC3E}">
        <p14:creationId xmlns:p14="http://schemas.microsoft.com/office/powerpoint/2010/main" val="314009436"/>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matchingName="Section Title - Cinnabar">
  <p:cSld name="Section Title - Cinnabar">
    <p:bg>
      <p:bgPr>
        <a:solidFill>
          <a:srgbClr val="FF6B70"/>
        </a:solidFill>
        <a:effectLst/>
      </p:bgPr>
    </p:bg>
    <p:spTree>
      <p:nvGrpSpPr>
        <p:cNvPr id="1" name="Shape 390"/>
        <p:cNvGrpSpPr/>
        <p:nvPr/>
      </p:nvGrpSpPr>
      <p:grpSpPr>
        <a:xfrm>
          <a:off x="0" y="0"/>
          <a:ext cx="0" cy="0"/>
          <a:chOff x="0" y="0"/>
          <a:chExt cx="0" cy="0"/>
        </a:xfrm>
      </p:grpSpPr>
      <p:sp>
        <p:nvSpPr>
          <p:cNvPr id="391" name="Google Shape;391;p52"/>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392" name="Google Shape;392;p52"/>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393" name="Google Shape;393;p52"/>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394" name="Google Shape;394;p52"/>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95" name="Google Shape;395;p52"/>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396" name="Google Shape;396;p52"/>
          <p:cNvCxnSpPr/>
          <p:nvPr/>
        </p:nvCxnSpPr>
        <p:spPr>
          <a:xfrm>
            <a:off x="1024810" y="3398477"/>
            <a:ext cx="676532" cy="0"/>
          </a:xfrm>
          <a:prstGeom prst="straightConnector1">
            <a:avLst/>
          </a:prstGeom>
          <a:noFill/>
          <a:ln w="63500" cap="flat" cmpd="sng">
            <a:solidFill>
              <a:srgbClr val="FF6B70"/>
            </a:solidFill>
            <a:prstDash val="solid"/>
            <a:miter lim="800000"/>
            <a:headEnd type="none" w="sm" len="sm"/>
            <a:tailEnd type="none" w="sm" len="sm"/>
          </a:ln>
        </p:spPr>
      </p:cxnSp>
      <p:sp>
        <p:nvSpPr>
          <p:cNvPr id="397" name="Google Shape;397;p52"/>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9590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matchingName="Sub-section Title - Cinnabar">
  <p:cSld name="Sub-section Title - Cinnabar">
    <p:bg>
      <p:bgPr>
        <a:solidFill>
          <a:schemeClr val="lt1"/>
        </a:solidFill>
        <a:effectLst/>
      </p:bgPr>
    </p:bg>
    <p:spTree>
      <p:nvGrpSpPr>
        <p:cNvPr id="1" name="Shape 398"/>
        <p:cNvGrpSpPr/>
        <p:nvPr/>
      </p:nvGrpSpPr>
      <p:grpSpPr>
        <a:xfrm>
          <a:off x="0" y="0"/>
          <a:ext cx="0" cy="0"/>
          <a:chOff x="0" y="0"/>
          <a:chExt cx="0" cy="0"/>
        </a:xfrm>
      </p:grpSpPr>
      <p:cxnSp>
        <p:nvCxnSpPr>
          <p:cNvPr id="399" name="Google Shape;399;p53"/>
          <p:cNvCxnSpPr/>
          <p:nvPr/>
        </p:nvCxnSpPr>
        <p:spPr>
          <a:xfrm>
            <a:off x="957470" y="3431443"/>
            <a:ext cx="8186530" cy="0"/>
          </a:xfrm>
          <a:prstGeom prst="straightConnector1">
            <a:avLst/>
          </a:prstGeom>
          <a:noFill/>
          <a:ln w="63500" cap="flat" cmpd="sng">
            <a:solidFill>
              <a:srgbClr val="FF6B70"/>
            </a:solidFill>
            <a:prstDash val="solid"/>
            <a:miter lim="800000"/>
            <a:headEnd type="none" w="sm" len="sm"/>
            <a:tailEnd type="none" w="sm" len="sm"/>
          </a:ln>
        </p:spPr>
      </p:cxnSp>
      <p:sp>
        <p:nvSpPr>
          <p:cNvPr id="400" name="Google Shape;400;p53"/>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01" name="Google Shape;401;p53"/>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9172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matchingName="General Content - Cinnabar">
  <p:cSld name="General Content - Cinnabar">
    <p:spTree>
      <p:nvGrpSpPr>
        <p:cNvPr id="1" name="Shape 402"/>
        <p:cNvGrpSpPr/>
        <p:nvPr/>
      </p:nvGrpSpPr>
      <p:grpSpPr>
        <a:xfrm>
          <a:off x="0" y="0"/>
          <a:ext cx="0" cy="0"/>
          <a:chOff x="0" y="0"/>
          <a:chExt cx="0" cy="0"/>
        </a:xfrm>
      </p:grpSpPr>
      <p:sp>
        <p:nvSpPr>
          <p:cNvPr id="403" name="Google Shape;403;p54"/>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404" name="Google Shape;404;p54"/>
          <p:cNvCxnSpPr/>
          <p:nvPr/>
        </p:nvCxnSpPr>
        <p:spPr>
          <a:xfrm>
            <a:off x="316150" y="747069"/>
            <a:ext cx="676532" cy="0"/>
          </a:xfrm>
          <a:prstGeom prst="straightConnector1">
            <a:avLst/>
          </a:prstGeom>
          <a:noFill/>
          <a:ln w="63500" cap="flat" cmpd="sng">
            <a:solidFill>
              <a:srgbClr val="FF6B70"/>
            </a:solidFill>
            <a:prstDash val="solid"/>
            <a:miter lim="800000"/>
            <a:headEnd type="none" w="sm" len="sm"/>
            <a:tailEnd type="none" w="sm" len="sm"/>
          </a:ln>
        </p:spPr>
      </p:cxnSp>
      <p:sp>
        <p:nvSpPr>
          <p:cNvPr id="405" name="Google Shape;405;p54"/>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72398649"/>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matchingName="Screenshot - Cinnabar">
  <p:cSld name="Screenshot - Cinnabar">
    <p:spTree>
      <p:nvGrpSpPr>
        <p:cNvPr id="1" name="Shape 406"/>
        <p:cNvGrpSpPr/>
        <p:nvPr/>
      </p:nvGrpSpPr>
      <p:grpSpPr>
        <a:xfrm>
          <a:off x="0" y="0"/>
          <a:ext cx="0" cy="0"/>
          <a:chOff x="0" y="0"/>
          <a:chExt cx="0" cy="0"/>
        </a:xfrm>
      </p:grpSpPr>
      <p:sp>
        <p:nvSpPr>
          <p:cNvPr id="407" name="Google Shape;407;p55"/>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408" name="Google Shape;408;p55"/>
          <p:cNvCxnSpPr/>
          <p:nvPr/>
        </p:nvCxnSpPr>
        <p:spPr>
          <a:xfrm>
            <a:off x="0" y="1623158"/>
            <a:ext cx="2953512" cy="0"/>
          </a:xfrm>
          <a:prstGeom prst="straightConnector1">
            <a:avLst/>
          </a:prstGeom>
          <a:noFill/>
          <a:ln w="63500" cap="flat" cmpd="sng">
            <a:solidFill>
              <a:srgbClr val="FF6B70"/>
            </a:solidFill>
            <a:prstDash val="solid"/>
            <a:miter lim="800000"/>
            <a:headEnd type="none" w="sm" len="sm"/>
            <a:tailEnd type="none" w="sm" len="sm"/>
          </a:ln>
        </p:spPr>
      </p:cxnSp>
      <p:sp>
        <p:nvSpPr>
          <p:cNvPr id="409" name="Google Shape;409;p55"/>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009458972"/>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matchingName="Section Title - Peridot">
  <p:cSld name="Section Title - Peridot">
    <p:bg>
      <p:bgPr>
        <a:solidFill>
          <a:srgbClr val="8CCD5A"/>
        </a:solidFill>
        <a:effectLst/>
      </p:bgPr>
    </p:bg>
    <p:spTree>
      <p:nvGrpSpPr>
        <p:cNvPr id="1" name="Shape 410"/>
        <p:cNvGrpSpPr/>
        <p:nvPr/>
      </p:nvGrpSpPr>
      <p:grpSpPr>
        <a:xfrm>
          <a:off x="0" y="0"/>
          <a:ext cx="0" cy="0"/>
          <a:chOff x="0" y="0"/>
          <a:chExt cx="0" cy="0"/>
        </a:xfrm>
      </p:grpSpPr>
      <p:sp>
        <p:nvSpPr>
          <p:cNvPr id="411" name="Google Shape;411;p56"/>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412" name="Google Shape;412;p56"/>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413" name="Google Shape;413;p56"/>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414" name="Google Shape;414;p56"/>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15" name="Google Shape;415;p56"/>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416" name="Google Shape;416;p56"/>
          <p:cNvCxnSpPr/>
          <p:nvPr/>
        </p:nvCxnSpPr>
        <p:spPr>
          <a:xfrm>
            <a:off x="1024810" y="3398477"/>
            <a:ext cx="676532" cy="0"/>
          </a:xfrm>
          <a:prstGeom prst="straightConnector1">
            <a:avLst/>
          </a:prstGeom>
          <a:noFill/>
          <a:ln w="63500" cap="flat" cmpd="sng">
            <a:solidFill>
              <a:srgbClr val="8CCD5A"/>
            </a:solidFill>
            <a:prstDash val="solid"/>
            <a:miter lim="800000"/>
            <a:headEnd type="none" w="sm" len="sm"/>
            <a:tailEnd type="none" w="sm" len="sm"/>
          </a:ln>
        </p:spPr>
      </p:cxnSp>
      <p:sp>
        <p:nvSpPr>
          <p:cNvPr id="417" name="Google Shape;417;p56"/>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218934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matchingName="Sub-section Title - Peridot">
  <p:cSld name="Sub-section Title - Peridot">
    <p:bg>
      <p:bgPr>
        <a:solidFill>
          <a:schemeClr val="lt1"/>
        </a:solidFill>
        <a:effectLst/>
      </p:bgPr>
    </p:bg>
    <p:spTree>
      <p:nvGrpSpPr>
        <p:cNvPr id="1" name="Shape 418"/>
        <p:cNvGrpSpPr/>
        <p:nvPr/>
      </p:nvGrpSpPr>
      <p:grpSpPr>
        <a:xfrm>
          <a:off x="0" y="0"/>
          <a:ext cx="0" cy="0"/>
          <a:chOff x="0" y="0"/>
          <a:chExt cx="0" cy="0"/>
        </a:xfrm>
      </p:grpSpPr>
      <p:cxnSp>
        <p:nvCxnSpPr>
          <p:cNvPr id="419" name="Google Shape;419;p57"/>
          <p:cNvCxnSpPr/>
          <p:nvPr/>
        </p:nvCxnSpPr>
        <p:spPr>
          <a:xfrm>
            <a:off x="957470" y="3431443"/>
            <a:ext cx="8186530" cy="0"/>
          </a:xfrm>
          <a:prstGeom prst="straightConnector1">
            <a:avLst/>
          </a:prstGeom>
          <a:noFill/>
          <a:ln w="63500" cap="flat" cmpd="sng">
            <a:solidFill>
              <a:srgbClr val="8CCD5A"/>
            </a:solidFill>
            <a:prstDash val="solid"/>
            <a:miter lim="800000"/>
            <a:headEnd type="none" w="sm" len="sm"/>
            <a:tailEnd type="none" w="sm" len="sm"/>
          </a:ln>
        </p:spPr>
      </p:cxnSp>
      <p:sp>
        <p:nvSpPr>
          <p:cNvPr id="420" name="Google Shape;420;p57"/>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21" name="Google Shape;421;p57"/>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29117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5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249878-300C-D242-9FD5-2B6EA75FF1BE}"/>
              </a:ext>
            </a:extLst>
          </p:cNvPr>
          <p:cNvPicPr>
            <a:picLocks noChangeAspect="1"/>
          </p:cNvPicPr>
          <p:nvPr userDrawn="1"/>
        </p:nvPicPr>
        <p:blipFill rotWithShape="1">
          <a:blip r:embed="rId2"/>
          <a:srcRect l="-1" r="15104" b="12187"/>
          <a:stretch/>
        </p:blipFill>
        <p:spPr>
          <a:xfrm>
            <a:off x="3930081" y="485775"/>
            <a:ext cx="5213920" cy="4667080"/>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6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0"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E96408DD-AEB4-864E-995F-F85AACD8B43B}"/>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89732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matchingName="Screenshot - Peridot">
  <p:cSld name="Screenshot - Peridot">
    <p:spTree>
      <p:nvGrpSpPr>
        <p:cNvPr id="1" name="Shape 422"/>
        <p:cNvGrpSpPr/>
        <p:nvPr/>
      </p:nvGrpSpPr>
      <p:grpSpPr>
        <a:xfrm>
          <a:off x="0" y="0"/>
          <a:ext cx="0" cy="0"/>
          <a:chOff x="0" y="0"/>
          <a:chExt cx="0" cy="0"/>
        </a:xfrm>
      </p:grpSpPr>
      <p:sp>
        <p:nvSpPr>
          <p:cNvPr id="423" name="Google Shape;423;p58"/>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424" name="Google Shape;424;p58"/>
          <p:cNvCxnSpPr/>
          <p:nvPr/>
        </p:nvCxnSpPr>
        <p:spPr>
          <a:xfrm>
            <a:off x="0" y="1623158"/>
            <a:ext cx="2953512" cy="0"/>
          </a:xfrm>
          <a:prstGeom prst="straightConnector1">
            <a:avLst/>
          </a:prstGeom>
          <a:noFill/>
          <a:ln w="63500" cap="flat" cmpd="sng">
            <a:solidFill>
              <a:srgbClr val="8CCD5A"/>
            </a:solidFill>
            <a:prstDash val="solid"/>
            <a:miter lim="800000"/>
            <a:headEnd type="none" w="sm" len="sm"/>
            <a:tailEnd type="none" w="sm" len="sm"/>
          </a:ln>
        </p:spPr>
      </p:cxnSp>
      <p:sp>
        <p:nvSpPr>
          <p:cNvPr id="425" name="Google Shape;425;p58"/>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4079939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26"/>
        <p:cNvGrpSpPr/>
        <p:nvPr/>
      </p:nvGrpSpPr>
      <p:grpSpPr>
        <a:xfrm>
          <a:off x="0" y="0"/>
          <a:ext cx="0" cy="0"/>
          <a:chOff x="0" y="0"/>
          <a:chExt cx="0" cy="0"/>
        </a:xfrm>
      </p:grpSpPr>
    </p:spTree>
    <p:extLst>
      <p:ext uri="{BB962C8B-B14F-4D97-AF65-F5344CB8AC3E}">
        <p14:creationId xmlns:p14="http://schemas.microsoft.com/office/powerpoint/2010/main" val="34517064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9393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00ADA7"/>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27058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1039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65734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
        <p:nvSpPr>
          <p:cNvPr id="7" name="TextBox 6">
            <a:extLst>
              <a:ext uri="{FF2B5EF4-FFF2-40B4-BE49-F238E27FC236}">
                <a16:creationId xmlns:a16="http://schemas.microsoft.com/office/drawing/2014/main" id="{C61E35BA-08CF-BE41-8F52-0E5810842B82}"/>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55389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40435158-E681-C74C-8BC8-4C73590AEB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8048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276605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16698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8CCD5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8CCD5A"/>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8CCD5A"/>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8CCD5A"/>
                </a:solidFill>
                <a:latin typeface="Arial Black" panose="020B0604020202020204" pitchFamily="34" charset="0"/>
                <a:cs typeface="Arial Black" panose="020B0604020202020204" pitchFamily="34" charset="0"/>
                <a:sym typeface="Arial"/>
              </a:rPr>
              <a:t> </a:t>
            </a:r>
            <a:endParaRPr sz="12450" b="0" i="0">
              <a:solidFill>
                <a:srgbClr val="8CCD5A"/>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9F26E576-4706-5E49-B3F4-36FBB8BC25FF}"/>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235306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86423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9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26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75290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30364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5362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362B57-F0AA-2D48-84CC-78FDE7F0917F}"/>
              </a:ext>
            </a:extLst>
          </p:cNvPr>
          <p:cNvPicPr>
            <a:picLocks noChangeAspect="1"/>
          </p:cNvPicPr>
          <p:nvPr userDrawn="1"/>
        </p:nvPicPr>
        <p:blipFill rotWithShape="1">
          <a:blip r:embed="rId2"/>
          <a:srcRect r="16544"/>
          <a:stretch/>
        </p:blipFill>
        <p:spPr>
          <a:xfrm>
            <a:off x="2707171" y="0"/>
            <a:ext cx="6436829"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76737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E0EF5-B893-2C4B-A17A-AC59E0C6B1FD}"/>
              </a:ext>
            </a:extLst>
          </p:cNvPr>
          <p:cNvPicPr>
            <a:picLocks noChangeAspect="1"/>
          </p:cNvPicPr>
          <p:nvPr userDrawn="1"/>
        </p:nvPicPr>
        <p:blipFill rotWithShape="1">
          <a:blip r:embed="rId2"/>
          <a:srcRect r="12041"/>
          <a:stretch/>
        </p:blipFill>
        <p:spPr>
          <a:xfrm>
            <a:off x="2359830" y="0"/>
            <a:ext cx="6784170"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323826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176077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pic>
        <p:nvPicPr>
          <p:cNvPr id="5" name="Picture 4">
            <a:extLst>
              <a:ext uri="{FF2B5EF4-FFF2-40B4-BE49-F238E27FC236}">
                <a16:creationId xmlns:a16="http://schemas.microsoft.com/office/drawing/2014/main" id="{A7547CBF-CB5B-974C-86F1-8AFA7EB3C9F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13300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0"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6"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4" y="128864"/>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20801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672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FF6B7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FF6B70"/>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FF6B70"/>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FF6B70"/>
                </a:solidFill>
                <a:latin typeface="Arial Black" panose="020B0604020202020204" pitchFamily="34" charset="0"/>
                <a:cs typeface="Arial Black" panose="020B0604020202020204" pitchFamily="34" charset="0"/>
                <a:sym typeface="Arial"/>
              </a:rPr>
              <a:t> </a:t>
            </a:r>
            <a:endParaRPr sz="12450" b="0" i="0">
              <a:solidFill>
                <a:srgbClr val="FF6B70"/>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0E6B6B87-1AB0-B945-981B-C58A1596089C}"/>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355364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AF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66416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51337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12023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43767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1657351" y="-13609"/>
            <a:ext cx="3499757" cy="6814460"/>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143507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32397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196846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23759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0C55C8-46B6-7645-9D77-6149EF6D3FA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4495922" y="1521113"/>
            <a:ext cx="3789963" cy="1790700"/>
          </a:xfrm>
          <a:prstGeom prst="rect">
            <a:avLst/>
          </a:prstGeom>
        </p:spPr>
        <p:txBody>
          <a:bodyPr anchor="b"/>
          <a:lstStyle>
            <a:lvl1pPr algn="l">
              <a:defRPr sz="5400" b="1" i="0" baseline="0">
                <a:solidFill>
                  <a:schemeClr val="bg1"/>
                </a:solidFill>
                <a:latin typeface="Helvetica" charset="0"/>
                <a:ea typeface="Helvetica" charset="0"/>
                <a:cs typeface="Helvetica" charset="0"/>
              </a:defRPr>
            </a:lvl1pPr>
          </a:lstStyle>
          <a:p>
            <a:endParaRPr lang="en-US"/>
          </a:p>
        </p:txBody>
      </p:sp>
      <p:sp>
        <p:nvSpPr>
          <p:cNvPr id="8" name="Text Placeholder 7">
            <a:extLst>
              <a:ext uri="{FF2B5EF4-FFF2-40B4-BE49-F238E27FC236}">
                <a16:creationId xmlns:a16="http://schemas.microsoft.com/office/drawing/2014/main" id="{8539C606-6B78-E049-B1C5-BAD7DCBAAEA4}"/>
              </a:ext>
            </a:extLst>
          </p:cNvPr>
          <p:cNvSpPr>
            <a:spLocks noGrp="1"/>
          </p:cNvSpPr>
          <p:nvPr>
            <p:ph type="body" sz="quarter" idx="10" hasCustomPrompt="1"/>
          </p:nvPr>
        </p:nvSpPr>
        <p:spPr>
          <a:xfrm>
            <a:off x="4495715" y="3311813"/>
            <a:ext cx="3790950" cy="1296988"/>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342892" indent="0">
              <a:buNone/>
              <a:defRPr>
                <a:latin typeface="Arial" panose="020B0604020202020204" pitchFamily="34" charset="0"/>
                <a:cs typeface="Arial" panose="020B0604020202020204" pitchFamily="34" charset="0"/>
              </a:defRPr>
            </a:lvl2pPr>
            <a:lvl3pPr marL="685783" indent="0">
              <a:buNone/>
              <a:defRPr>
                <a:latin typeface="Arial" panose="020B0604020202020204" pitchFamily="34" charset="0"/>
                <a:cs typeface="Arial" panose="020B0604020202020204" pitchFamily="34" charset="0"/>
              </a:defRPr>
            </a:lvl3pPr>
            <a:lvl4pPr marL="1028675" indent="0">
              <a:buNone/>
              <a:defRPr>
                <a:latin typeface="Arial" panose="020B0604020202020204" pitchFamily="34" charset="0"/>
                <a:cs typeface="Arial" panose="020B0604020202020204" pitchFamily="34" charset="0"/>
              </a:defRPr>
            </a:lvl4pPr>
            <a:lvl5pPr marL="1371566" indent="0">
              <a:buNone/>
              <a:defRPr>
                <a:latin typeface="Arial" panose="020B0604020202020204" pitchFamily="34" charset="0"/>
                <a:cs typeface="Arial" panose="020B0604020202020204" pitchFamily="34" charset="0"/>
              </a:defRPr>
            </a:lvl5pPr>
          </a:lstStyle>
          <a:p>
            <a:pPr lvl="0"/>
            <a:r>
              <a:rPr lang="en-US"/>
              <a:t>Sub-Title</a:t>
            </a:r>
          </a:p>
        </p:txBody>
      </p:sp>
      <p:sp>
        <p:nvSpPr>
          <p:cNvPr id="7" name="TextBox 6">
            <a:extLst>
              <a:ext uri="{FF2B5EF4-FFF2-40B4-BE49-F238E27FC236}">
                <a16:creationId xmlns:a16="http://schemas.microsoft.com/office/drawing/2014/main" id="{D96C7F10-DA4E-BE46-BF2A-3FB6B7CE588E}"/>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79749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328"/>
        <p:cNvGrpSpPr/>
        <p:nvPr/>
      </p:nvGrpSpPr>
      <p:grpSpPr>
        <a:xfrm>
          <a:off x="0" y="0"/>
          <a:ext cx="0" cy="0"/>
          <a:chOff x="0" y="0"/>
          <a:chExt cx="0" cy="0"/>
        </a:xfrm>
      </p:grpSpPr>
      <p:sp>
        <p:nvSpPr>
          <p:cNvPr id="2" name="TextBox 1">
            <a:extLst>
              <a:ext uri="{FF2B5EF4-FFF2-40B4-BE49-F238E27FC236}">
                <a16:creationId xmlns:a16="http://schemas.microsoft.com/office/drawing/2014/main" id="{333ACA81-744E-0649-AA97-04A6BE2E691E}"/>
              </a:ext>
            </a:extLst>
          </p:cNvPr>
          <p:cNvSpPr txBox="1"/>
          <p:nvPr userDrawn="1"/>
        </p:nvSpPr>
        <p:spPr>
          <a:xfrm>
            <a:off x="299811" y="4687576"/>
            <a:ext cx="1249060"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 © 2020 D2L Corporation</a:t>
            </a:r>
          </a:p>
        </p:txBody>
      </p:sp>
    </p:spTree>
    <p:extLst>
      <p:ext uri="{BB962C8B-B14F-4D97-AF65-F5344CB8AC3E}">
        <p14:creationId xmlns:p14="http://schemas.microsoft.com/office/powerpoint/2010/main" val="1824410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2129"/>
        <p:cNvGrpSpPr/>
        <p:nvPr/>
      </p:nvGrpSpPr>
      <p:grpSpPr>
        <a:xfrm>
          <a:off x="0" y="0"/>
          <a:ext cx="0" cy="0"/>
          <a:chOff x="0" y="0"/>
          <a:chExt cx="0" cy="0"/>
        </a:xfrm>
      </p:grpSpPr>
      <p:pic>
        <p:nvPicPr>
          <p:cNvPr id="4" name="Picture 3">
            <a:extLst>
              <a:ext uri="{FF2B5EF4-FFF2-40B4-BE49-F238E27FC236}">
                <a16:creationId xmlns:a16="http://schemas.microsoft.com/office/drawing/2014/main" id="{7327E8EC-CC3C-48DC-BE47-E5B4215161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6387" b="6392"/>
          <a:stretch/>
        </p:blipFill>
        <p:spPr>
          <a:xfrm flipH="1">
            <a:off x="-2" y="0"/>
            <a:ext cx="4749801" cy="4654122"/>
          </a:xfrm>
          <a:prstGeom prst="rect">
            <a:avLst/>
          </a:prstGeom>
        </p:spPr>
      </p:pic>
      <p:sp>
        <p:nvSpPr>
          <p:cNvPr id="3" name="TextBox 2">
            <a:extLst>
              <a:ext uri="{FF2B5EF4-FFF2-40B4-BE49-F238E27FC236}">
                <a16:creationId xmlns:a16="http://schemas.microsoft.com/office/drawing/2014/main" id="{B210BDBE-43B6-9544-8A81-F5492B54B853}"/>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891226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Tree>
    <p:extLst>
      <p:ext uri="{BB962C8B-B14F-4D97-AF65-F5344CB8AC3E}">
        <p14:creationId xmlns:p14="http://schemas.microsoft.com/office/powerpoint/2010/main" val="8399236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661137" y="36389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717158" y="738397"/>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0B23940D-5375-8348-AFA7-470885203FDA}"/>
              </a:ext>
            </a:extLst>
          </p:cNvPr>
          <p:cNvSpPr>
            <a:spLocks noGrp="1"/>
          </p:cNvSpPr>
          <p:nvPr>
            <p:ph type="body" sz="quarter" idx="12" hasCustomPrompt="1"/>
          </p:nvPr>
        </p:nvSpPr>
        <p:spPr>
          <a:xfrm>
            <a:off x="4661137" y="42805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32" name="Straight Connector 31">
            <a:extLst>
              <a:ext uri="{FF2B5EF4-FFF2-40B4-BE49-F238E27FC236}">
                <a16:creationId xmlns:a16="http://schemas.microsoft.com/office/drawing/2014/main" id="{861CD650-FF56-1C41-8A5F-08251D8D36FD}"/>
              </a:ext>
            </a:extLst>
          </p:cNvPr>
          <p:cNvCxnSpPr>
            <a:cxnSpLocks/>
          </p:cNvCxnSpPr>
          <p:nvPr userDrawn="1"/>
        </p:nvCxnSpPr>
        <p:spPr>
          <a:xfrm>
            <a:off x="4717158" y="4655077"/>
            <a:ext cx="537281"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 Placeholder 29">
            <a:extLst>
              <a:ext uri="{FF2B5EF4-FFF2-40B4-BE49-F238E27FC236}">
                <a16:creationId xmlns:a16="http://schemas.microsoft.com/office/drawing/2014/main" id="{86FDE5D4-2944-7C4F-8362-992E6DF7ABD6}"/>
              </a:ext>
            </a:extLst>
          </p:cNvPr>
          <p:cNvSpPr>
            <a:spLocks noGrp="1"/>
          </p:cNvSpPr>
          <p:nvPr>
            <p:ph type="body" sz="quarter" idx="13" hasCustomPrompt="1"/>
          </p:nvPr>
        </p:nvSpPr>
        <p:spPr>
          <a:xfrm>
            <a:off x="5212310" y="3381419"/>
            <a:ext cx="2981885" cy="324072"/>
          </a:xfrm>
          <a:prstGeom prst="rect">
            <a:avLst/>
          </a:prstGeom>
        </p:spPr>
        <p:txBody>
          <a:bodyPr anchor="ct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650">
                <a:solidFill>
                  <a:schemeClr val="tx1">
                    <a:lumMod val="65000"/>
                    <a:lumOff val="35000"/>
                  </a:schemeClr>
                </a:solidFill>
              </a:defRPr>
            </a:lvl1pPr>
          </a:lstStyle>
          <a:p>
            <a:pPr lvl="0"/>
            <a:r>
              <a:rPr lang="en-CA"/>
              <a:t>Point Four</a:t>
            </a:r>
          </a:p>
        </p:txBody>
      </p:sp>
      <p:cxnSp>
        <p:nvCxnSpPr>
          <p:cNvPr id="34" name="Straight Connector 33">
            <a:extLst>
              <a:ext uri="{FF2B5EF4-FFF2-40B4-BE49-F238E27FC236}">
                <a16:creationId xmlns:a16="http://schemas.microsoft.com/office/drawing/2014/main" id="{C628D333-CC69-4E44-B943-39C379AB7006}"/>
              </a:ext>
            </a:extLst>
          </p:cNvPr>
          <p:cNvCxnSpPr>
            <a:cxnSpLocks/>
          </p:cNvCxnSpPr>
          <p:nvPr userDrawn="1"/>
        </p:nvCxnSpPr>
        <p:spPr>
          <a:xfrm>
            <a:off x="5268331" y="3755917"/>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8D053276-E470-8642-A319-29714BBEC016}"/>
              </a:ext>
            </a:extLst>
          </p:cNvPr>
          <p:cNvSpPr>
            <a:spLocks noGrp="1"/>
          </p:cNvSpPr>
          <p:nvPr>
            <p:ph type="body" sz="quarter" idx="14" hasCustomPrompt="1"/>
          </p:nvPr>
        </p:nvSpPr>
        <p:spPr>
          <a:xfrm>
            <a:off x="5212310" y="12706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36" name="Straight Connector 35">
            <a:extLst>
              <a:ext uri="{FF2B5EF4-FFF2-40B4-BE49-F238E27FC236}">
                <a16:creationId xmlns:a16="http://schemas.microsoft.com/office/drawing/2014/main" id="{36E02496-6EEF-3942-AC9D-A55F0CF59CCA}"/>
              </a:ext>
            </a:extLst>
          </p:cNvPr>
          <p:cNvCxnSpPr>
            <a:cxnSpLocks/>
          </p:cNvCxnSpPr>
          <p:nvPr userDrawn="1"/>
        </p:nvCxnSpPr>
        <p:spPr>
          <a:xfrm>
            <a:off x="5268331" y="1645177"/>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id="{3A5A3EC7-9A72-344F-A6C4-842269B6165B}"/>
              </a:ext>
            </a:extLst>
          </p:cNvPr>
          <p:cNvSpPr>
            <a:spLocks noGrp="1"/>
          </p:cNvSpPr>
          <p:nvPr>
            <p:ph type="body" sz="quarter" idx="15" hasCustomPrompt="1"/>
          </p:nvPr>
        </p:nvSpPr>
        <p:spPr>
          <a:xfrm>
            <a:off x="5402043" y="232985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38" name="Straight Connector 37">
            <a:extLst>
              <a:ext uri="{FF2B5EF4-FFF2-40B4-BE49-F238E27FC236}">
                <a16:creationId xmlns:a16="http://schemas.microsoft.com/office/drawing/2014/main" id="{BB57B557-4AD3-7E48-87E9-C32495056967}"/>
              </a:ext>
            </a:extLst>
          </p:cNvPr>
          <p:cNvCxnSpPr>
            <a:cxnSpLocks/>
          </p:cNvCxnSpPr>
          <p:nvPr userDrawn="1"/>
        </p:nvCxnSpPr>
        <p:spPr>
          <a:xfrm>
            <a:off x="5458063" y="2704357"/>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Tree>
    <p:extLst>
      <p:ext uri="{BB962C8B-B14F-4D97-AF65-F5344CB8AC3E}">
        <p14:creationId xmlns:p14="http://schemas.microsoft.com/office/powerpoint/2010/main" val="2533203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508790" y="244918"/>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564810" y="619416"/>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
        <p:nvSpPr>
          <p:cNvPr id="20" name="Text Placeholder 29">
            <a:extLst>
              <a:ext uri="{FF2B5EF4-FFF2-40B4-BE49-F238E27FC236}">
                <a16:creationId xmlns:a16="http://schemas.microsoft.com/office/drawing/2014/main" id="{C1CB19B2-3E43-C54D-B909-272F3355FE05}"/>
              </a:ext>
            </a:extLst>
          </p:cNvPr>
          <p:cNvSpPr>
            <a:spLocks noGrp="1"/>
          </p:cNvSpPr>
          <p:nvPr>
            <p:ph type="body" sz="quarter" idx="12" hasCustomPrompt="1"/>
          </p:nvPr>
        </p:nvSpPr>
        <p:spPr>
          <a:xfrm>
            <a:off x="4508790" y="4389974"/>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Six</a:t>
            </a:r>
          </a:p>
        </p:txBody>
      </p:sp>
      <p:cxnSp>
        <p:nvCxnSpPr>
          <p:cNvPr id="21" name="Straight Connector 20">
            <a:extLst>
              <a:ext uri="{FF2B5EF4-FFF2-40B4-BE49-F238E27FC236}">
                <a16:creationId xmlns:a16="http://schemas.microsoft.com/office/drawing/2014/main" id="{82D3DB7D-CD18-CE41-8137-9B2A132DADAB}"/>
              </a:ext>
            </a:extLst>
          </p:cNvPr>
          <p:cNvCxnSpPr>
            <a:cxnSpLocks/>
          </p:cNvCxnSpPr>
          <p:nvPr userDrawn="1"/>
        </p:nvCxnSpPr>
        <p:spPr>
          <a:xfrm>
            <a:off x="4564810" y="4764472"/>
            <a:ext cx="537281"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22" name="Text Placeholder 29">
            <a:extLst>
              <a:ext uri="{FF2B5EF4-FFF2-40B4-BE49-F238E27FC236}">
                <a16:creationId xmlns:a16="http://schemas.microsoft.com/office/drawing/2014/main" id="{BFBCD86F-1710-584D-AC8F-B0EA60868CB8}"/>
              </a:ext>
            </a:extLst>
          </p:cNvPr>
          <p:cNvSpPr>
            <a:spLocks noGrp="1"/>
          </p:cNvSpPr>
          <p:nvPr>
            <p:ph type="body" sz="quarter" idx="13" hasCustomPrompt="1"/>
          </p:nvPr>
        </p:nvSpPr>
        <p:spPr>
          <a:xfrm>
            <a:off x="5018886" y="3663833"/>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23" name="Straight Connector 22">
            <a:extLst>
              <a:ext uri="{FF2B5EF4-FFF2-40B4-BE49-F238E27FC236}">
                <a16:creationId xmlns:a16="http://schemas.microsoft.com/office/drawing/2014/main" id="{A2DC0079-39D7-8E4F-9FA6-95C1C143B43B}"/>
              </a:ext>
            </a:extLst>
          </p:cNvPr>
          <p:cNvCxnSpPr>
            <a:cxnSpLocks/>
          </p:cNvCxnSpPr>
          <p:nvPr userDrawn="1"/>
        </p:nvCxnSpPr>
        <p:spPr>
          <a:xfrm>
            <a:off x="5074906" y="4038331"/>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24" name="Text Placeholder 29">
            <a:extLst>
              <a:ext uri="{FF2B5EF4-FFF2-40B4-BE49-F238E27FC236}">
                <a16:creationId xmlns:a16="http://schemas.microsoft.com/office/drawing/2014/main" id="{F4E3EA69-10F3-CC46-9DDC-2EB86171FD17}"/>
              </a:ext>
            </a:extLst>
          </p:cNvPr>
          <p:cNvSpPr>
            <a:spLocks noGrp="1"/>
          </p:cNvSpPr>
          <p:nvPr>
            <p:ph type="body" sz="quarter" idx="14" hasCustomPrompt="1"/>
          </p:nvPr>
        </p:nvSpPr>
        <p:spPr>
          <a:xfrm>
            <a:off x="5018886" y="98114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25" name="Straight Connector 24">
            <a:extLst>
              <a:ext uri="{FF2B5EF4-FFF2-40B4-BE49-F238E27FC236}">
                <a16:creationId xmlns:a16="http://schemas.microsoft.com/office/drawing/2014/main" id="{B773A0F1-0E66-124B-9A2A-A4D252B7183A}"/>
              </a:ext>
            </a:extLst>
          </p:cNvPr>
          <p:cNvCxnSpPr>
            <a:cxnSpLocks/>
          </p:cNvCxnSpPr>
          <p:nvPr userDrawn="1"/>
        </p:nvCxnSpPr>
        <p:spPr>
          <a:xfrm>
            <a:off x="5074906" y="1355643"/>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26" name="Text Placeholder 29">
            <a:extLst>
              <a:ext uri="{FF2B5EF4-FFF2-40B4-BE49-F238E27FC236}">
                <a16:creationId xmlns:a16="http://schemas.microsoft.com/office/drawing/2014/main" id="{0D6F06BF-53F7-2E43-B55A-4B843DF16679}"/>
              </a:ext>
            </a:extLst>
          </p:cNvPr>
          <p:cNvSpPr>
            <a:spLocks noGrp="1"/>
          </p:cNvSpPr>
          <p:nvPr>
            <p:ph type="body" sz="quarter" idx="15" hasCustomPrompt="1"/>
          </p:nvPr>
        </p:nvSpPr>
        <p:spPr>
          <a:xfrm>
            <a:off x="5277441" y="2756156"/>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Four</a:t>
            </a:r>
          </a:p>
        </p:txBody>
      </p:sp>
      <p:cxnSp>
        <p:nvCxnSpPr>
          <p:cNvPr id="27" name="Straight Connector 26">
            <a:extLst>
              <a:ext uri="{FF2B5EF4-FFF2-40B4-BE49-F238E27FC236}">
                <a16:creationId xmlns:a16="http://schemas.microsoft.com/office/drawing/2014/main" id="{A121F22E-4BE8-0647-8D17-EFCCDDF0F662}"/>
              </a:ext>
            </a:extLst>
          </p:cNvPr>
          <p:cNvCxnSpPr>
            <a:cxnSpLocks/>
          </p:cNvCxnSpPr>
          <p:nvPr userDrawn="1"/>
        </p:nvCxnSpPr>
        <p:spPr>
          <a:xfrm>
            <a:off x="5333461" y="3130655"/>
            <a:ext cx="537281" cy="0"/>
          </a:xfrm>
          <a:prstGeom prst="line">
            <a:avLst/>
          </a:prstGeom>
          <a:ln w="63500">
            <a:solidFill>
              <a:srgbClr val="EA82FF"/>
            </a:solidFill>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DFF334C8-EAF2-DE4C-88D1-AC86522345F6}"/>
              </a:ext>
            </a:extLst>
          </p:cNvPr>
          <p:cNvSpPr>
            <a:spLocks noGrp="1"/>
          </p:cNvSpPr>
          <p:nvPr>
            <p:ph type="body" sz="quarter" idx="16" hasCustomPrompt="1"/>
          </p:nvPr>
        </p:nvSpPr>
        <p:spPr>
          <a:xfrm>
            <a:off x="5277441" y="185856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40" name="Straight Connector 39">
            <a:extLst>
              <a:ext uri="{FF2B5EF4-FFF2-40B4-BE49-F238E27FC236}">
                <a16:creationId xmlns:a16="http://schemas.microsoft.com/office/drawing/2014/main" id="{0CFAB36E-E0E8-A34B-8C68-F81000EDC0C5}"/>
              </a:ext>
            </a:extLst>
          </p:cNvPr>
          <p:cNvCxnSpPr>
            <a:cxnSpLocks/>
          </p:cNvCxnSpPr>
          <p:nvPr userDrawn="1"/>
        </p:nvCxnSpPr>
        <p:spPr>
          <a:xfrm>
            <a:off x="5333461" y="2233064"/>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6235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38956" y="0"/>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Heading</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1024810" y="3398477"/>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5168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eam Member Introduc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B226D7-D85A-3648-9FEE-A2E20EAEF7C4}"/>
              </a:ext>
            </a:extLst>
          </p:cNvPr>
          <p:cNvPicPr>
            <a:picLocks noChangeAspect="1"/>
          </p:cNvPicPr>
          <p:nvPr userDrawn="1"/>
        </p:nvPicPr>
        <p:blipFill>
          <a:blip r:embed="rId2"/>
          <a:stretch>
            <a:fillRect/>
          </a:stretch>
        </p:blipFill>
        <p:spPr>
          <a:xfrm>
            <a:off x="1402238" y="0"/>
            <a:ext cx="7739063"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1084734" y="1437763"/>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0" name="Title 1">
            <a:extLst>
              <a:ext uri="{FF2B5EF4-FFF2-40B4-BE49-F238E27FC236}">
                <a16:creationId xmlns:a16="http://schemas.microsoft.com/office/drawing/2014/main" id="{5D08AA47-899E-7D4A-914D-C843B34A99F7}"/>
              </a:ext>
            </a:extLst>
          </p:cNvPr>
          <p:cNvSpPr>
            <a:spLocks noGrp="1"/>
          </p:cNvSpPr>
          <p:nvPr>
            <p:ph type="title" hasCustomPrompt="1"/>
          </p:nvPr>
        </p:nvSpPr>
        <p:spPr>
          <a:xfrm>
            <a:off x="244602" y="209836"/>
            <a:ext cx="3688663"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11" name="Straight Connector 10">
            <a:extLst>
              <a:ext uri="{FF2B5EF4-FFF2-40B4-BE49-F238E27FC236}">
                <a16:creationId xmlns:a16="http://schemas.microsoft.com/office/drawing/2014/main" id="{861691D2-69C7-7647-894A-402C4A857F6D}"/>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Text Placeholder 12">
            <a:extLst>
              <a:ext uri="{FF2B5EF4-FFF2-40B4-BE49-F238E27FC236}">
                <a16:creationId xmlns:a16="http://schemas.microsoft.com/office/drawing/2014/main" id="{D2843B2A-7CAA-0644-AB57-4A043483FDFD}"/>
              </a:ext>
            </a:extLst>
          </p:cNvPr>
          <p:cNvSpPr>
            <a:spLocks noGrp="1"/>
          </p:cNvSpPr>
          <p:nvPr>
            <p:ph type="body" sz="quarter" idx="11" hasCustomPrompt="1"/>
          </p:nvPr>
        </p:nvSpPr>
        <p:spPr>
          <a:xfrm>
            <a:off x="1084734" y="1740322"/>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28" name="Text Placeholder 12">
            <a:extLst>
              <a:ext uri="{FF2B5EF4-FFF2-40B4-BE49-F238E27FC236}">
                <a16:creationId xmlns:a16="http://schemas.microsoft.com/office/drawing/2014/main" id="{A5DECA43-1AFA-5A47-8C8E-9ED4EE883CF1}"/>
              </a:ext>
            </a:extLst>
          </p:cNvPr>
          <p:cNvSpPr>
            <a:spLocks noGrp="1"/>
          </p:cNvSpPr>
          <p:nvPr>
            <p:ph type="body" sz="quarter" idx="12" hasCustomPrompt="1"/>
          </p:nvPr>
        </p:nvSpPr>
        <p:spPr>
          <a:xfrm>
            <a:off x="1084734" y="2567316"/>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0" name="Text Placeholder 12">
            <a:extLst>
              <a:ext uri="{FF2B5EF4-FFF2-40B4-BE49-F238E27FC236}">
                <a16:creationId xmlns:a16="http://schemas.microsoft.com/office/drawing/2014/main" id="{6918F89A-1821-DF49-8AFD-5C91B651DD3D}"/>
              </a:ext>
            </a:extLst>
          </p:cNvPr>
          <p:cNvSpPr>
            <a:spLocks noGrp="1"/>
          </p:cNvSpPr>
          <p:nvPr>
            <p:ph type="body" sz="quarter" idx="13" hasCustomPrompt="1"/>
          </p:nvPr>
        </p:nvSpPr>
        <p:spPr>
          <a:xfrm>
            <a:off x="1084734" y="2869875"/>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31" name="Text Placeholder 12">
            <a:extLst>
              <a:ext uri="{FF2B5EF4-FFF2-40B4-BE49-F238E27FC236}">
                <a16:creationId xmlns:a16="http://schemas.microsoft.com/office/drawing/2014/main" id="{91459DED-E6B6-8F4B-A861-486128531A40}"/>
              </a:ext>
            </a:extLst>
          </p:cNvPr>
          <p:cNvSpPr>
            <a:spLocks noGrp="1"/>
          </p:cNvSpPr>
          <p:nvPr>
            <p:ph type="body" sz="quarter" idx="14" hasCustomPrompt="1"/>
          </p:nvPr>
        </p:nvSpPr>
        <p:spPr>
          <a:xfrm>
            <a:off x="1084734" y="3696869"/>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3" name="Text Placeholder 12">
            <a:extLst>
              <a:ext uri="{FF2B5EF4-FFF2-40B4-BE49-F238E27FC236}">
                <a16:creationId xmlns:a16="http://schemas.microsoft.com/office/drawing/2014/main" id="{091C9B81-BCBD-E749-9EA1-C93646503E26}"/>
              </a:ext>
            </a:extLst>
          </p:cNvPr>
          <p:cNvSpPr>
            <a:spLocks noGrp="1"/>
          </p:cNvSpPr>
          <p:nvPr>
            <p:ph type="body" sz="quarter" idx="15" hasCustomPrompt="1"/>
          </p:nvPr>
        </p:nvSpPr>
        <p:spPr>
          <a:xfrm>
            <a:off x="1084734" y="3999428"/>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Tree>
    <p:extLst>
      <p:ext uri="{BB962C8B-B14F-4D97-AF65-F5344CB8AC3E}">
        <p14:creationId xmlns:p14="http://schemas.microsoft.com/office/powerpoint/2010/main" val="359246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Shape 2129"/>
        <p:cNvGrpSpPr/>
        <p:nvPr/>
      </p:nvGrpSpPr>
      <p:grpSpPr>
        <a:xfrm>
          <a:off x="0" y="0"/>
          <a:ext cx="0" cy="0"/>
          <a:chOff x="0" y="0"/>
          <a:chExt cx="0" cy="0"/>
        </a:xfrm>
      </p:grpSpPr>
      <p:pic>
        <p:nvPicPr>
          <p:cNvPr id="3" name="Google Shape;2131;p446">
            <a:extLst>
              <a:ext uri="{FF2B5EF4-FFF2-40B4-BE49-F238E27FC236}">
                <a16:creationId xmlns:a16="http://schemas.microsoft.com/office/drawing/2014/main" id="{23D74B05-1ECD-4206-9698-595BC1118C76}"/>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2" y="1"/>
            <a:ext cx="4498041" cy="4639520"/>
          </a:xfrm>
          <a:prstGeom prst="rect">
            <a:avLst/>
          </a:prstGeom>
          <a:noFill/>
          <a:ln>
            <a:noFill/>
          </a:ln>
        </p:spPr>
      </p:pic>
      <p:sp>
        <p:nvSpPr>
          <p:cNvPr id="6" name="Title 1">
            <a:extLst>
              <a:ext uri="{FF2B5EF4-FFF2-40B4-BE49-F238E27FC236}">
                <a16:creationId xmlns:a16="http://schemas.microsoft.com/office/drawing/2014/main" id="{F850A40B-C7B6-B545-96EA-2705A0FBB79B}"/>
              </a:ext>
            </a:extLst>
          </p:cNvPr>
          <p:cNvSpPr>
            <a:spLocks noGrp="1"/>
          </p:cNvSpPr>
          <p:nvPr>
            <p:ph type="title" hasCustomPrompt="1"/>
          </p:nvPr>
        </p:nvSpPr>
        <p:spPr>
          <a:xfrm>
            <a:off x="5187491" y="1023947"/>
            <a:ext cx="3856853" cy="694460"/>
          </a:xfrm>
          <a:prstGeom prst="rect">
            <a:avLst/>
          </a:prstGeom>
        </p:spPr>
        <p:txBody>
          <a:bodyPr anchor="b">
            <a:normAutofit/>
          </a:bodyPr>
          <a:lstStyle>
            <a:lvl1pPr>
              <a:defRPr sz="2250">
                <a:solidFill>
                  <a:srgbClr val="565A5C"/>
                </a:solidFill>
                <a:latin typeface="Arial" panose="020B0604020202020204" pitchFamily="34" charset="0"/>
                <a:cs typeface="Arial" panose="020B0604020202020204" pitchFamily="34" charset="0"/>
              </a:defRPr>
            </a:lvl1pPr>
          </a:lstStyle>
          <a:p>
            <a:r>
              <a:rPr lang="en-US"/>
              <a:t>Agenda</a:t>
            </a:r>
            <a:endParaRPr lang="en-CA"/>
          </a:p>
        </p:txBody>
      </p:sp>
      <p:sp>
        <p:nvSpPr>
          <p:cNvPr id="7" name="Text Placeholder 12">
            <a:extLst>
              <a:ext uri="{FF2B5EF4-FFF2-40B4-BE49-F238E27FC236}">
                <a16:creationId xmlns:a16="http://schemas.microsoft.com/office/drawing/2014/main" id="{19929D14-7789-6143-9F20-CB022E99A736}"/>
              </a:ext>
            </a:extLst>
          </p:cNvPr>
          <p:cNvSpPr>
            <a:spLocks noGrp="1"/>
          </p:cNvSpPr>
          <p:nvPr>
            <p:ph type="body" sz="quarter" idx="10" hasCustomPrompt="1"/>
          </p:nvPr>
        </p:nvSpPr>
        <p:spPr>
          <a:xfrm>
            <a:off x="5187491" y="1897816"/>
            <a:ext cx="3856853" cy="1685534"/>
          </a:xfrm>
          <a:prstGeom prst="rect">
            <a:avLst/>
          </a:prstGeom>
        </p:spPr>
        <p:txBody>
          <a:bodyPr/>
          <a:lstStyle>
            <a:lvl1pPr marL="0" indent="-257175">
              <a:lnSpc>
                <a:spcPct val="100000"/>
              </a:lnSpc>
              <a:spcBef>
                <a:spcPts val="0"/>
              </a:spcBef>
              <a:buFont typeface="Arial" panose="020B0604020202020204" pitchFamily="34" charset="0"/>
              <a:buChar char="•"/>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First</a:t>
            </a:r>
          </a:p>
          <a:p>
            <a:pPr lvl="0"/>
            <a:r>
              <a:rPr lang="en-US"/>
              <a:t>Second</a:t>
            </a:r>
          </a:p>
          <a:p>
            <a:pPr lvl="0"/>
            <a:r>
              <a:rPr lang="en-US"/>
              <a:t>Third</a:t>
            </a:r>
          </a:p>
          <a:p>
            <a:pPr lvl="0"/>
            <a:r>
              <a:rPr lang="en-US"/>
              <a:t>fourth</a:t>
            </a:r>
            <a:endParaRPr lang="en-CA"/>
          </a:p>
        </p:txBody>
      </p:sp>
      <p:cxnSp>
        <p:nvCxnSpPr>
          <p:cNvPr id="8" name="Straight Connector 7">
            <a:extLst>
              <a:ext uri="{FF2B5EF4-FFF2-40B4-BE49-F238E27FC236}">
                <a16:creationId xmlns:a16="http://schemas.microsoft.com/office/drawing/2014/main" id="{EB40348E-74F8-B74C-B98C-048C21B0CD0B}"/>
              </a:ext>
            </a:extLst>
          </p:cNvPr>
          <p:cNvCxnSpPr/>
          <p:nvPr userDrawn="1"/>
        </p:nvCxnSpPr>
        <p:spPr>
          <a:xfrm>
            <a:off x="5253910" y="178948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4495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805F71-79F8-064C-B19D-9782E60295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619233" cy="5143500"/>
          </a:xfrm>
          <a:prstGeom prst="rect">
            <a:avLst/>
          </a:prstGeom>
        </p:spPr>
      </p:pic>
      <p:sp>
        <p:nvSpPr>
          <p:cNvPr id="11" name="Freeform 10">
            <a:extLst>
              <a:ext uri="{FF2B5EF4-FFF2-40B4-BE49-F238E27FC236}">
                <a16:creationId xmlns:a16="http://schemas.microsoft.com/office/drawing/2014/main" id="{FC39A212-FC66-504B-ABA6-7F22E3E5BF6F}"/>
              </a:ext>
            </a:extLst>
          </p:cNvPr>
          <p:cNvSpPr/>
          <p:nvPr userDrawn="1"/>
        </p:nvSpPr>
        <p:spPr>
          <a:xfrm>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4148159" y="2682421"/>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Thank you</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4148159" y="3556291"/>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 if needed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4214578" y="343037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14" name="Picture 13">
            <a:extLst>
              <a:ext uri="{FF2B5EF4-FFF2-40B4-BE49-F238E27FC236}">
                <a16:creationId xmlns:a16="http://schemas.microsoft.com/office/drawing/2014/main" id="{8ABE5BD9-3FFA-9B41-90FD-A6D010D0EB3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420949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79524F68-9A83-FA41-A7B4-DDD7E3D509C3}"/>
              </a:ext>
            </a:extLst>
          </p:cNvPr>
          <p:cNvSpPr/>
          <p:nvPr userDrawn="1"/>
        </p:nvSpPr>
        <p:spPr>
          <a:xfrm rot="16200000">
            <a:off x="1342857"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7" name="Rounded Rectangle 16">
            <a:extLst>
              <a:ext uri="{FF2B5EF4-FFF2-40B4-BE49-F238E27FC236}">
                <a16:creationId xmlns:a16="http://schemas.microsoft.com/office/drawing/2014/main" id="{8831D5C6-1083-5845-9A8A-7D44F8FE3891}"/>
              </a:ext>
            </a:extLst>
          </p:cNvPr>
          <p:cNvSpPr/>
          <p:nvPr userDrawn="1"/>
        </p:nvSpPr>
        <p:spPr>
          <a:xfrm rot="16200000">
            <a:off x="3143493"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8" name="Rounded Rectangle 17">
            <a:extLst>
              <a:ext uri="{FF2B5EF4-FFF2-40B4-BE49-F238E27FC236}">
                <a16:creationId xmlns:a16="http://schemas.microsoft.com/office/drawing/2014/main" id="{6345B77C-1C45-7147-B3DC-0D077E9B092F}"/>
              </a:ext>
            </a:extLst>
          </p:cNvPr>
          <p:cNvSpPr/>
          <p:nvPr userDrawn="1"/>
        </p:nvSpPr>
        <p:spPr>
          <a:xfrm rot="16200000">
            <a:off x="494412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9" name="Rounded Rectangle 18">
            <a:extLst>
              <a:ext uri="{FF2B5EF4-FFF2-40B4-BE49-F238E27FC236}">
                <a16:creationId xmlns:a16="http://schemas.microsoft.com/office/drawing/2014/main" id="{F08B1A85-9332-EC4C-AF1D-20E84A40DD23}"/>
              </a:ext>
            </a:extLst>
          </p:cNvPr>
          <p:cNvSpPr/>
          <p:nvPr userDrawn="1"/>
        </p:nvSpPr>
        <p:spPr>
          <a:xfrm rot="16200000">
            <a:off x="6744764"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0" name="Rounded Rectangle 19">
            <a:extLst>
              <a:ext uri="{FF2B5EF4-FFF2-40B4-BE49-F238E27FC236}">
                <a16:creationId xmlns:a16="http://schemas.microsoft.com/office/drawing/2014/main" id="{932E7455-7A1E-D642-A680-28C046A1A57A}"/>
              </a:ext>
            </a:extLst>
          </p:cNvPr>
          <p:cNvSpPr/>
          <p:nvPr userDrawn="1"/>
        </p:nvSpPr>
        <p:spPr>
          <a:xfrm rot="16200000">
            <a:off x="-45777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1334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1334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28" name="Text Placeholder 29">
            <a:extLst>
              <a:ext uri="{FF2B5EF4-FFF2-40B4-BE49-F238E27FC236}">
                <a16:creationId xmlns:a16="http://schemas.microsoft.com/office/drawing/2014/main" id="{EC53959C-6C57-BB4F-8BC1-D66B7A6C1DC6}"/>
              </a:ext>
            </a:extLst>
          </p:cNvPr>
          <p:cNvSpPr>
            <a:spLocks noGrp="1"/>
          </p:cNvSpPr>
          <p:nvPr>
            <p:ph type="body" sz="quarter" idx="13" hasCustomPrompt="1"/>
          </p:nvPr>
        </p:nvSpPr>
        <p:spPr>
          <a:xfrm>
            <a:off x="1938729"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2" name="Text Placeholder 29">
            <a:extLst>
              <a:ext uri="{FF2B5EF4-FFF2-40B4-BE49-F238E27FC236}">
                <a16:creationId xmlns:a16="http://schemas.microsoft.com/office/drawing/2014/main" id="{150D7304-EEAE-954A-AFF6-2A859661C036}"/>
              </a:ext>
            </a:extLst>
          </p:cNvPr>
          <p:cNvSpPr>
            <a:spLocks noGrp="1"/>
          </p:cNvSpPr>
          <p:nvPr>
            <p:ph type="body" sz="quarter" idx="14" hasCustomPrompt="1"/>
          </p:nvPr>
        </p:nvSpPr>
        <p:spPr>
          <a:xfrm>
            <a:off x="1938729"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38" name="Text Placeholder 29">
            <a:extLst>
              <a:ext uri="{FF2B5EF4-FFF2-40B4-BE49-F238E27FC236}">
                <a16:creationId xmlns:a16="http://schemas.microsoft.com/office/drawing/2014/main" id="{5FCB5516-0AD7-C24F-93CD-EAB97A2201D3}"/>
              </a:ext>
            </a:extLst>
          </p:cNvPr>
          <p:cNvSpPr>
            <a:spLocks noGrp="1"/>
          </p:cNvSpPr>
          <p:nvPr>
            <p:ph type="body" sz="quarter" idx="15" hasCustomPrompt="1"/>
          </p:nvPr>
        </p:nvSpPr>
        <p:spPr>
          <a:xfrm>
            <a:off x="373391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9" name="Text Placeholder 29">
            <a:extLst>
              <a:ext uri="{FF2B5EF4-FFF2-40B4-BE49-F238E27FC236}">
                <a16:creationId xmlns:a16="http://schemas.microsoft.com/office/drawing/2014/main" id="{E78C2E1F-BF5B-6049-8FF1-90215B0C76EF}"/>
              </a:ext>
            </a:extLst>
          </p:cNvPr>
          <p:cNvSpPr>
            <a:spLocks noGrp="1"/>
          </p:cNvSpPr>
          <p:nvPr>
            <p:ph type="body" sz="quarter" idx="16" hasCustomPrompt="1"/>
          </p:nvPr>
        </p:nvSpPr>
        <p:spPr>
          <a:xfrm>
            <a:off x="373391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0" name="Text Placeholder 29">
            <a:extLst>
              <a:ext uri="{FF2B5EF4-FFF2-40B4-BE49-F238E27FC236}">
                <a16:creationId xmlns:a16="http://schemas.microsoft.com/office/drawing/2014/main" id="{F6298801-D94B-8D4E-826A-B4A7927CF09F}"/>
              </a:ext>
            </a:extLst>
          </p:cNvPr>
          <p:cNvSpPr>
            <a:spLocks noGrp="1"/>
          </p:cNvSpPr>
          <p:nvPr>
            <p:ph type="body" sz="quarter" idx="17" hasCustomPrompt="1"/>
          </p:nvPr>
        </p:nvSpPr>
        <p:spPr>
          <a:xfrm>
            <a:off x="5539178"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1" name="Text Placeholder 29">
            <a:extLst>
              <a:ext uri="{FF2B5EF4-FFF2-40B4-BE49-F238E27FC236}">
                <a16:creationId xmlns:a16="http://schemas.microsoft.com/office/drawing/2014/main" id="{E10B8389-A51B-CE46-ACEA-6B40A52C2EC8}"/>
              </a:ext>
            </a:extLst>
          </p:cNvPr>
          <p:cNvSpPr>
            <a:spLocks noGrp="1"/>
          </p:cNvSpPr>
          <p:nvPr>
            <p:ph type="body" sz="quarter" idx="18" hasCustomPrompt="1"/>
          </p:nvPr>
        </p:nvSpPr>
        <p:spPr>
          <a:xfrm>
            <a:off x="5539178"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2" name="Text Placeholder 29">
            <a:extLst>
              <a:ext uri="{FF2B5EF4-FFF2-40B4-BE49-F238E27FC236}">
                <a16:creationId xmlns:a16="http://schemas.microsoft.com/office/drawing/2014/main" id="{CAECBC2B-EFBD-4544-A224-919CECD71494}"/>
              </a:ext>
            </a:extLst>
          </p:cNvPr>
          <p:cNvSpPr>
            <a:spLocks noGrp="1"/>
          </p:cNvSpPr>
          <p:nvPr>
            <p:ph type="body" sz="quarter" idx="19" hasCustomPrompt="1"/>
          </p:nvPr>
        </p:nvSpPr>
        <p:spPr>
          <a:xfrm>
            <a:off x="73343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3" name="Text Placeholder 29">
            <a:extLst>
              <a:ext uri="{FF2B5EF4-FFF2-40B4-BE49-F238E27FC236}">
                <a16:creationId xmlns:a16="http://schemas.microsoft.com/office/drawing/2014/main" id="{33D9541D-F13F-6044-B098-8885EC6DE910}"/>
              </a:ext>
            </a:extLst>
          </p:cNvPr>
          <p:cNvSpPr>
            <a:spLocks noGrp="1"/>
          </p:cNvSpPr>
          <p:nvPr>
            <p:ph type="body" sz="quarter" idx="20" hasCustomPrompt="1"/>
          </p:nvPr>
        </p:nvSpPr>
        <p:spPr>
          <a:xfrm>
            <a:off x="73343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12657153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10" name="Rounded Rectangle 9">
            <a:extLst>
              <a:ext uri="{FF2B5EF4-FFF2-40B4-BE49-F238E27FC236}">
                <a16:creationId xmlns:a16="http://schemas.microsoft.com/office/drawing/2014/main" id="{C453F063-C958-1744-8C2A-43F846A71508}"/>
              </a:ext>
            </a:extLst>
          </p:cNvPr>
          <p:cNvSpPr/>
          <p:nvPr userDrawn="1"/>
        </p:nvSpPr>
        <p:spPr>
          <a:xfrm rot="16200000">
            <a:off x="-200286"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1" name="Rounded Rectangle 10">
            <a:extLst>
              <a:ext uri="{FF2B5EF4-FFF2-40B4-BE49-F238E27FC236}">
                <a16:creationId xmlns:a16="http://schemas.microsoft.com/office/drawing/2014/main" id="{FF27F879-B4DB-8543-9C11-DF3096FDD2EE}"/>
              </a:ext>
            </a:extLst>
          </p:cNvPr>
          <p:cNvSpPr/>
          <p:nvPr userDrawn="1"/>
        </p:nvSpPr>
        <p:spPr>
          <a:xfrm rot="16200000">
            <a:off x="2011305" y="2128285"/>
            <a:ext cx="2928006"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2" name="Rounded Rectangle 11">
            <a:extLst>
              <a:ext uri="{FF2B5EF4-FFF2-40B4-BE49-F238E27FC236}">
                <a16:creationId xmlns:a16="http://schemas.microsoft.com/office/drawing/2014/main" id="{BABF3D7F-30D0-704F-907A-3EEE9BADB162}"/>
              </a:ext>
            </a:extLst>
          </p:cNvPr>
          <p:cNvSpPr/>
          <p:nvPr userDrawn="1"/>
        </p:nvSpPr>
        <p:spPr>
          <a:xfrm rot="16200000">
            <a:off x="4222894"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3" name="Rounded Rectangle 12">
            <a:extLst>
              <a:ext uri="{FF2B5EF4-FFF2-40B4-BE49-F238E27FC236}">
                <a16:creationId xmlns:a16="http://schemas.microsoft.com/office/drawing/2014/main" id="{684ADA34-8DAB-A74B-AFC7-4FD3B25E3763}"/>
              </a:ext>
            </a:extLst>
          </p:cNvPr>
          <p:cNvSpPr/>
          <p:nvPr userDrawn="1"/>
        </p:nvSpPr>
        <p:spPr>
          <a:xfrm rot="16200000">
            <a:off x="6434487" y="2128284"/>
            <a:ext cx="2928005"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224216"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224216"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29" name="Text Placeholder 29">
            <a:extLst>
              <a:ext uri="{FF2B5EF4-FFF2-40B4-BE49-F238E27FC236}">
                <a16:creationId xmlns:a16="http://schemas.microsoft.com/office/drawing/2014/main" id="{CECA1964-7A14-8744-B79C-9EB44B625C10}"/>
              </a:ext>
            </a:extLst>
          </p:cNvPr>
          <p:cNvSpPr>
            <a:spLocks noGrp="1"/>
          </p:cNvSpPr>
          <p:nvPr>
            <p:ph type="body" sz="quarter" idx="13" hasCustomPrompt="1"/>
          </p:nvPr>
        </p:nvSpPr>
        <p:spPr>
          <a:xfrm>
            <a:off x="2435808"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3" name="Text Placeholder 29">
            <a:extLst>
              <a:ext uri="{FF2B5EF4-FFF2-40B4-BE49-F238E27FC236}">
                <a16:creationId xmlns:a16="http://schemas.microsoft.com/office/drawing/2014/main" id="{8EA86081-B67C-8945-BD08-8444B4133D02}"/>
              </a:ext>
            </a:extLst>
          </p:cNvPr>
          <p:cNvSpPr>
            <a:spLocks noGrp="1"/>
          </p:cNvSpPr>
          <p:nvPr>
            <p:ph type="body" sz="quarter" idx="14" hasCustomPrompt="1"/>
          </p:nvPr>
        </p:nvSpPr>
        <p:spPr>
          <a:xfrm>
            <a:off x="2435808"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4" name="Text Placeholder 29">
            <a:extLst>
              <a:ext uri="{FF2B5EF4-FFF2-40B4-BE49-F238E27FC236}">
                <a16:creationId xmlns:a16="http://schemas.microsoft.com/office/drawing/2014/main" id="{03FFF906-9F2A-0145-80CD-73CDDE6FFA10}"/>
              </a:ext>
            </a:extLst>
          </p:cNvPr>
          <p:cNvSpPr>
            <a:spLocks noGrp="1"/>
          </p:cNvSpPr>
          <p:nvPr>
            <p:ph type="body" sz="quarter" idx="15" hasCustomPrompt="1"/>
          </p:nvPr>
        </p:nvSpPr>
        <p:spPr>
          <a:xfrm>
            <a:off x="4647400"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5" name="Text Placeholder 29">
            <a:extLst>
              <a:ext uri="{FF2B5EF4-FFF2-40B4-BE49-F238E27FC236}">
                <a16:creationId xmlns:a16="http://schemas.microsoft.com/office/drawing/2014/main" id="{8CF7670A-0A91-E042-910C-88B274E57CCC}"/>
              </a:ext>
            </a:extLst>
          </p:cNvPr>
          <p:cNvSpPr>
            <a:spLocks noGrp="1"/>
          </p:cNvSpPr>
          <p:nvPr>
            <p:ph type="body" sz="quarter" idx="16" hasCustomPrompt="1"/>
          </p:nvPr>
        </p:nvSpPr>
        <p:spPr>
          <a:xfrm>
            <a:off x="4647400"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6" name="Text Placeholder 29">
            <a:extLst>
              <a:ext uri="{FF2B5EF4-FFF2-40B4-BE49-F238E27FC236}">
                <a16:creationId xmlns:a16="http://schemas.microsoft.com/office/drawing/2014/main" id="{C8E2DE35-6C9C-4047-A1DF-430D45EBD73A}"/>
              </a:ext>
            </a:extLst>
          </p:cNvPr>
          <p:cNvSpPr>
            <a:spLocks noGrp="1"/>
          </p:cNvSpPr>
          <p:nvPr>
            <p:ph type="body" sz="quarter" idx="17" hasCustomPrompt="1"/>
          </p:nvPr>
        </p:nvSpPr>
        <p:spPr>
          <a:xfrm>
            <a:off x="6858991"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7" name="Text Placeholder 29">
            <a:extLst>
              <a:ext uri="{FF2B5EF4-FFF2-40B4-BE49-F238E27FC236}">
                <a16:creationId xmlns:a16="http://schemas.microsoft.com/office/drawing/2014/main" id="{AD45914B-42D4-2843-8019-7C138748FCBF}"/>
              </a:ext>
            </a:extLst>
          </p:cNvPr>
          <p:cNvSpPr>
            <a:spLocks noGrp="1"/>
          </p:cNvSpPr>
          <p:nvPr>
            <p:ph type="body" sz="quarter" idx="18" hasCustomPrompt="1"/>
          </p:nvPr>
        </p:nvSpPr>
        <p:spPr>
          <a:xfrm>
            <a:off x="6858991"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42387703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143944" y="1994893"/>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403747"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659481"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6"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4"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5"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Tree>
    <p:extLst>
      <p:ext uri="{BB962C8B-B14F-4D97-AF65-F5344CB8AC3E}">
        <p14:creationId xmlns:p14="http://schemas.microsoft.com/office/powerpoint/2010/main" val="1228700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preserve="1">
  <p:cSld name="Content">
    <p:spTree>
      <p:nvGrpSpPr>
        <p:cNvPr id="1" name="Shape 2125"/>
        <p:cNvGrpSpPr/>
        <p:nvPr/>
      </p:nvGrpSpPr>
      <p:grpSpPr>
        <a:xfrm>
          <a:off x="0" y="0"/>
          <a:ext cx="0" cy="0"/>
          <a:chOff x="0" y="0"/>
          <a:chExt cx="0" cy="0"/>
        </a:xfrm>
      </p:grpSpPr>
      <p:sp>
        <p:nvSpPr>
          <p:cNvPr id="2126" name="Google Shape;2126;p444"/>
          <p:cNvSpPr/>
          <p:nvPr/>
        </p:nvSpPr>
        <p:spPr>
          <a:xfrm rot="-5400000">
            <a:off x="4714623" y="714113"/>
            <a:ext cx="3850154" cy="5008609"/>
          </a:xfrm>
          <a:prstGeom prst="round1Rect">
            <a:avLst>
              <a:gd name="adj" fmla="val 25659"/>
            </a:avLst>
          </a:prstGeom>
          <a:solidFill>
            <a:srgbClr val="29A6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2127" name="Google Shape;2127;p444"/>
          <p:cNvSpPr txBox="1">
            <a:spLocks noGrp="1"/>
          </p:cNvSpPr>
          <p:nvPr>
            <p:ph type="title"/>
          </p:nvPr>
        </p:nvSpPr>
        <p:spPr>
          <a:xfrm>
            <a:off x="362018" y="1586500"/>
            <a:ext cx="3265102" cy="1347200"/>
          </a:xfrm>
          <a:prstGeom prst="rect">
            <a:avLst/>
          </a:prstGeom>
          <a:noFill/>
          <a:ln>
            <a:noFill/>
          </a:ln>
        </p:spPr>
        <p:txBody>
          <a:bodyPr spcFirstLastPara="1" wrap="square" lIns="68575" tIns="34275" rIns="68575" bIns="34275" anchor="t" anchorCtr="0"/>
          <a:lstStyle>
            <a:lvl1pPr marR="0" lvl="0" algn="l" rtl="0">
              <a:lnSpc>
                <a:spcPct val="90000"/>
              </a:lnSpc>
              <a:spcBef>
                <a:spcPts val="0"/>
              </a:spcBef>
              <a:spcAft>
                <a:spcPts val="0"/>
              </a:spcAft>
              <a:buClr>
                <a:schemeClr val="lt1"/>
              </a:buClr>
              <a:buSzPts val="2300"/>
              <a:buFont typeface="Arial"/>
              <a:buNone/>
              <a:defRPr sz="2300" b="0" i="0" u="none" strike="noStrike" cap="non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pic>
        <p:nvPicPr>
          <p:cNvPr id="7" name="Google Shape;1758;p359">
            <a:extLst>
              <a:ext uri="{FF2B5EF4-FFF2-40B4-BE49-F238E27FC236}">
                <a16:creationId xmlns:a16="http://schemas.microsoft.com/office/drawing/2014/main" id="{5548BCAC-217F-0B4E-8268-971D8E95012E}"/>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t="89690"/>
          <a:stretch/>
        </p:blipFill>
        <p:spPr>
          <a:xfrm>
            <a:off x="8215313" y="4613188"/>
            <a:ext cx="928688" cy="530311"/>
          </a:xfrm>
          <a:prstGeom prst="rect">
            <a:avLst/>
          </a:prstGeom>
          <a:noFill/>
          <a:ln>
            <a:noFill/>
          </a:ln>
        </p:spPr>
      </p:pic>
      <p:sp>
        <p:nvSpPr>
          <p:cNvPr id="8" name="TextBox 7">
            <a:extLst>
              <a:ext uri="{FF2B5EF4-FFF2-40B4-BE49-F238E27FC236}">
                <a16:creationId xmlns:a16="http://schemas.microsoft.com/office/drawing/2014/main" id="{CDB4FFCD-E796-A84A-AB44-A2CF606FB662}"/>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1870526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 Topics -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282331" y="2193731"/>
            <a:ext cx="205973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542135" y="2188076"/>
            <a:ext cx="2059737"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797869" y="2188076"/>
            <a:ext cx="2059736"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8"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6"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TWO</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7"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THREE</a:t>
            </a:r>
          </a:p>
        </p:txBody>
      </p:sp>
    </p:spTree>
    <p:extLst>
      <p:ext uri="{BB962C8B-B14F-4D97-AF65-F5344CB8AC3E}">
        <p14:creationId xmlns:p14="http://schemas.microsoft.com/office/powerpoint/2010/main" val="19732636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con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4745016" y="1548076"/>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11" name="Arc 10">
            <a:extLst>
              <a:ext uri="{FF2B5EF4-FFF2-40B4-BE49-F238E27FC236}">
                <a16:creationId xmlns:a16="http://schemas.microsoft.com/office/drawing/2014/main" id="{4CD82DD3-4A2C-7B4F-8D2A-25433F7A030C}"/>
              </a:ext>
            </a:extLst>
          </p:cNvPr>
          <p:cNvSpPr/>
          <p:nvPr userDrawn="1"/>
        </p:nvSpPr>
        <p:spPr>
          <a:xfrm>
            <a:off x="975500" y="1441077"/>
            <a:ext cx="2322000" cy="2599836"/>
          </a:xfrm>
          <a:prstGeom prst="arc">
            <a:avLst>
              <a:gd name="adj1" fmla="val 16928931"/>
              <a:gd name="adj2" fmla="val 4734098"/>
            </a:avLst>
          </a:prstGeom>
          <a:ln w="444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34" name="Text Placeholder 29">
            <a:extLst>
              <a:ext uri="{FF2B5EF4-FFF2-40B4-BE49-F238E27FC236}">
                <a16:creationId xmlns:a16="http://schemas.microsoft.com/office/drawing/2014/main" id="{FFA69C82-C5A0-244C-9F2F-202286B39AF2}"/>
              </a:ext>
            </a:extLst>
          </p:cNvPr>
          <p:cNvSpPr>
            <a:spLocks noGrp="1"/>
          </p:cNvSpPr>
          <p:nvPr>
            <p:ph type="body" sz="quarter" idx="14" hasCustomPrompt="1"/>
          </p:nvPr>
        </p:nvSpPr>
        <p:spPr>
          <a:xfrm>
            <a:off x="4745016" y="1763883"/>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5" name="Text Placeholder 29">
            <a:extLst>
              <a:ext uri="{FF2B5EF4-FFF2-40B4-BE49-F238E27FC236}">
                <a16:creationId xmlns:a16="http://schemas.microsoft.com/office/drawing/2014/main" id="{61FF5467-4870-0D4D-B013-C113B0476DB8}"/>
              </a:ext>
            </a:extLst>
          </p:cNvPr>
          <p:cNvSpPr>
            <a:spLocks noGrp="1"/>
          </p:cNvSpPr>
          <p:nvPr>
            <p:ph type="body" sz="quarter" idx="15" hasCustomPrompt="1"/>
          </p:nvPr>
        </p:nvSpPr>
        <p:spPr>
          <a:xfrm>
            <a:off x="4745016" y="2509333"/>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6" name="Text Placeholder 29">
            <a:extLst>
              <a:ext uri="{FF2B5EF4-FFF2-40B4-BE49-F238E27FC236}">
                <a16:creationId xmlns:a16="http://schemas.microsoft.com/office/drawing/2014/main" id="{93A53604-B29E-EC4C-8EF8-5B31B5893305}"/>
              </a:ext>
            </a:extLst>
          </p:cNvPr>
          <p:cNvSpPr>
            <a:spLocks noGrp="1"/>
          </p:cNvSpPr>
          <p:nvPr>
            <p:ph type="body" sz="quarter" idx="16" hasCustomPrompt="1"/>
          </p:nvPr>
        </p:nvSpPr>
        <p:spPr>
          <a:xfrm>
            <a:off x="4745016" y="2725140"/>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7" name="Text Placeholder 29">
            <a:extLst>
              <a:ext uri="{FF2B5EF4-FFF2-40B4-BE49-F238E27FC236}">
                <a16:creationId xmlns:a16="http://schemas.microsoft.com/office/drawing/2014/main" id="{86F71172-0C65-A344-86DD-873EC7F9C46D}"/>
              </a:ext>
            </a:extLst>
          </p:cNvPr>
          <p:cNvSpPr>
            <a:spLocks noGrp="1"/>
          </p:cNvSpPr>
          <p:nvPr>
            <p:ph type="body" sz="quarter" idx="17" hasCustomPrompt="1"/>
          </p:nvPr>
        </p:nvSpPr>
        <p:spPr>
          <a:xfrm>
            <a:off x="4745016" y="3467485"/>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8" name="Text Placeholder 29">
            <a:extLst>
              <a:ext uri="{FF2B5EF4-FFF2-40B4-BE49-F238E27FC236}">
                <a16:creationId xmlns:a16="http://schemas.microsoft.com/office/drawing/2014/main" id="{2AE2915C-5856-D141-908C-39C51A11E8BA}"/>
              </a:ext>
            </a:extLst>
          </p:cNvPr>
          <p:cNvSpPr>
            <a:spLocks noGrp="1"/>
          </p:cNvSpPr>
          <p:nvPr>
            <p:ph type="body" sz="quarter" idx="18" hasCustomPrompt="1"/>
          </p:nvPr>
        </p:nvSpPr>
        <p:spPr>
          <a:xfrm>
            <a:off x="4745016" y="3683291"/>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Tree>
    <p:extLst>
      <p:ext uri="{BB962C8B-B14F-4D97-AF65-F5344CB8AC3E}">
        <p14:creationId xmlns:p14="http://schemas.microsoft.com/office/powerpoint/2010/main" val="17949087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91DD4E-F37B-154D-93FC-B9E3E32A8790}"/>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4" name="Chevron 81">
            <a:extLst>
              <a:ext uri="{FF2B5EF4-FFF2-40B4-BE49-F238E27FC236}">
                <a16:creationId xmlns:a16="http://schemas.microsoft.com/office/drawing/2014/main" id="{1FD0E0CF-EB58-3D44-A2C8-F292EE4159E8}"/>
              </a:ext>
            </a:extLst>
          </p:cNvPr>
          <p:cNvSpPr/>
          <p:nvPr userDrawn="1"/>
        </p:nvSpPr>
        <p:spPr>
          <a:xfrm>
            <a:off x="2152089" y="2995015"/>
            <a:ext cx="1619218" cy="226505"/>
          </a:xfrm>
          <a:prstGeom prst="chevron">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15" name="Chevron 1">
            <a:extLst>
              <a:ext uri="{FF2B5EF4-FFF2-40B4-BE49-F238E27FC236}">
                <a16:creationId xmlns:a16="http://schemas.microsoft.com/office/drawing/2014/main" id="{A0441AD0-CF5C-114F-8CEE-5131D490F330}"/>
              </a:ext>
            </a:extLst>
          </p:cNvPr>
          <p:cNvSpPr/>
          <p:nvPr userDrawn="1"/>
        </p:nvSpPr>
        <p:spPr>
          <a:xfrm>
            <a:off x="549761" y="2995015"/>
            <a:ext cx="1619218" cy="226505"/>
          </a:xfrm>
          <a:prstGeom prst="chevron">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17" name="Group 16">
            <a:extLst>
              <a:ext uri="{FF2B5EF4-FFF2-40B4-BE49-F238E27FC236}">
                <a16:creationId xmlns:a16="http://schemas.microsoft.com/office/drawing/2014/main" id="{5A91A76E-6C5A-1B44-AA8F-5D511E386DC2}"/>
              </a:ext>
            </a:extLst>
          </p:cNvPr>
          <p:cNvGrpSpPr/>
          <p:nvPr userDrawn="1"/>
        </p:nvGrpSpPr>
        <p:grpSpPr>
          <a:xfrm rot="10800000">
            <a:off x="2918513" y="2248030"/>
            <a:ext cx="86371" cy="903422"/>
            <a:chOff x="1672060" y="3475613"/>
            <a:chExt cx="115176" cy="1204719"/>
          </a:xfrm>
        </p:grpSpPr>
        <p:cxnSp>
          <p:nvCxnSpPr>
            <p:cNvPr id="18" name="Straight Connector 17">
              <a:extLst>
                <a:ext uri="{FF2B5EF4-FFF2-40B4-BE49-F238E27FC236}">
                  <a16:creationId xmlns:a16="http://schemas.microsoft.com/office/drawing/2014/main" id="{A5E6F615-9C7C-3D4B-AE3A-DF2185411CA8}"/>
                </a:ext>
              </a:extLst>
            </p:cNvPr>
            <p:cNvCxnSpPr/>
            <p:nvPr/>
          </p:nvCxnSpPr>
          <p:spPr>
            <a:xfrm>
              <a:off x="1729648" y="3537332"/>
              <a:ext cx="0" cy="1143000"/>
            </a:xfrm>
            <a:prstGeom prst="line">
              <a:avLst/>
            </a:prstGeom>
            <a:ln w="28575">
              <a:solidFill>
                <a:srgbClr val="FFBA5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4977947-635B-FF4E-8809-F310DEF3EA3D}"/>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21" name="Chevron 91">
            <a:extLst>
              <a:ext uri="{FF2B5EF4-FFF2-40B4-BE49-F238E27FC236}">
                <a16:creationId xmlns:a16="http://schemas.microsoft.com/office/drawing/2014/main" id="{5084CD1B-46AB-ED4C-ACFC-C35F881492E1}"/>
              </a:ext>
            </a:extLst>
          </p:cNvPr>
          <p:cNvSpPr/>
          <p:nvPr userDrawn="1"/>
        </p:nvSpPr>
        <p:spPr>
          <a:xfrm>
            <a:off x="3754417" y="2995015"/>
            <a:ext cx="1619218" cy="226505"/>
          </a:xfrm>
          <a:prstGeom prst="chevron">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3" name="Chevron 95">
            <a:extLst>
              <a:ext uri="{FF2B5EF4-FFF2-40B4-BE49-F238E27FC236}">
                <a16:creationId xmlns:a16="http://schemas.microsoft.com/office/drawing/2014/main" id="{F17F4D08-51B5-0F4C-983B-92EB464CC648}"/>
              </a:ext>
            </a:extLst>
          </p:cNvPr>
          <p:cNvSpPr/>
          <p:nvPr userDrawn="1"/>
        </p:nvSpPr>
        <p:spPr>
          <a:xfrm>
            <a:off x="5356745" y="2995015"/>
            <a:ext cx="1619218" cy="226505"/>
          </a:xfrm>
          <a:prstGeom prst="chevron">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5" name="Chevron 96">
            <a:extLst>
              <a:ext uri="{FF2B5EF4-FFF2-40B4-BE49-F238E27FC236}">
                <a16:creationId xmlns:a16="http://schemas.microsoft.com/office/drawing/2014/main" id="{21E0BC8D-5185-E54C-9DFC-05288C07A5B0}"/>
              </a:ext>
            </a:extLst>
          </p:cNvPr>
          <p:cNvSpPr/>
          <p:nvPr userDrawn="1"/>
        </p:nvSpPr>
        <p:spPr>
          <a:xfrm>
            <a:off x="6959073" y="2995015"/>
            <a:ext cx="1619218" cy="226505"/>
          </a:xfrm>
          <a:prstGeom prst="chevron">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27" name="Group 26">
            <a:extLst>
              <a:ext uri="{FF2B5EF4-FFF2-40B4-BE49-F238E27FC236}">
                <a16:creationId xmlns:a16="http://schemas.microsoft.com/office/drawing/2014/main" id="{9400DAD6-DAF1-8C4C-85D3-AC14BB18C8BA}"/>
              </a:ext>
            </a:extLst>
          </p:cNvPr>
          <p:cNvGrpSpPr/>
          <p:nvPr userDrawn="1"/>
        </p:nvGrpSpPr>
        <p:grpSpPr>
          <a:xfrm rot="10800000">
            <a:off x="1307740" y="2248030"/>
            <a:ext cx="86371" cy="903422"/>
            <a:chOff x="1672060" y="3475613"/>
            <a:chExt cx="115176" cy="1204719"/>
          </a:xfrm>
        </p:grpSpPr>
        <p:cxnSp>
          <p:nvCxnSpPr>
            <p:cNvPr id="28" name="Straight Connector 27">
              <a:extLst>
                <a:ext uri="{FF2B5EF4-FFF2-40B4-BE49-F238E27FC236}">
                  <a16:creationId xmlns:a16="http://schemas.microsoft.com/office/drawing/2014/main" id="{2A8585EB-5222-8540-A158-053A581333C8}"/>
                </a:ext>
              </a:extLst>
            </p:cNvPr>
            <p:cNvCxnSpPr/>
            <p:nvPr/>
          </p:nvCxnSpPr>
          <p:spPr>
            <a:xfrm>
              <a:off x="1729648" y="3537332"/>
              <a:ext cx="0" cy="1143000"/>
            </a:xfrm>
            <a:prstGeom prst="line">
              <a:avLst/>
            </a:prstGeom>
            <a:ln w="28575">
              <a:solidFill>
                <a:srgbClr val="FF6B7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E457AB9A-9410-6C48-80F4-752FE68B1BC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0" name="Group 29">
            <a:extLst>
              <a:ext uri="{FF2B5EF4-FFF2-40B4-BE49-F238E27FC236}">
                <a16:creationId xmlns:a16="http://schemas.microsoft.com/office/drawing/2014/main" id="{EC5E99A5-A236-D643-9DA8-97B0EFEA52CC}"/>
              </a:ext>
            </a:extLst>
          </p:cNvPr>
          <p:cNvGrpSpPr/>
          <p:nvPr userDrawn="1"/>
        </p:nvGrpSpPr>
        <p:grpSpPr>
          <a:xfrm rot="10800000">
            <a:off x="4521709" y="2248030"/>
            <a:ext cx="86371" cy="903422"/>
            <a:chOff x="1672060" y="3475613"/>
            <a:chExt cx="115176" cy="1204719"/>
          </a:xfrm>
        </p:grpSpPr>
        <p:cxnSp>
          <p:nvCxnSpPr>
            <p:cNvPr id="31" name="Straight Connector 30">
              <a:extLst>
                <a:ext uri="{FF2B5EF4-FFF2-40B4-BE49-F238E27FC236}">
                  <a16:creationId xmlns:a16="http://schemas.microsoft.com/office/drawing/2014/main" id="{AAC164B9-D02C-7B44-A525-143FB5AD8B40}"/>
                </a:ext>
              </a:extLst>
            </p:cNvPr>
            <p:cNvCxnSpPr/>
            <p:nvPr/>
          </p:nvCxnSpPr>
          <p:spPr>
            <a:xfrm>
              <a:off x="1729648" y="3537332"/>
              <a:ext cx="0" cy="1143000"/>
            </a:xfrm>
            <a:prstGeom prst="line">
              <a:avLst/>
            </a:prstGeom>
            <a:ln w="28575">
              <a:solidFill>
                <a:srgbClr val="8CCD5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45486B1-A130-604F-8100-DD34D79EFD68}"/>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3" name="Group 32">
            <a:extLst>
              <a:ext uri="{FF2B5EF4-FFF2-40B4-BE49-F238E27FC236}">
                <a16:creationId xmlns:a16="http://schemas.microsoft.com/office/drawing/2014/main" id="{165160AA-7F6A-A742-B59F-BB0D0DBA40C1}"/>
              </a:ext>
            </a:extLst>
          </p:cNvPr>
          <p:cNvGrpSpPr/>
          <p:nvPr userDrawn="1"/>
        </p:nvGrpSpPr>
        <p:grpSpPr>
          <a:xfrm rot="10800000">
            <a:off x="6131613" y="2248030"/>
            <a:ext cx="86371" cy="903422"/>
            <a:chOff x="1672060" y="3475613"/>
            <a:chExt cx="115176" cy="1204719"/>
          </a:xfrm>
        </p:grpSpPr>
        <p:cxnSp>
          <p:nvCxnSpPr>
            <p:cNvPr id="34" name="Straight Connector 33">
              <a:extLst>
                <a:ext uri="{FF2B5EF4-FFF2-40B4-BE49-F238E27FC236}">
                  <a16:creationId xmlns:a16="http://schemas.microsoft.com/office/drawing/2014/main" id="{BED1C522-AB7F-DA42-B5D6-5649BEBA5B8F}"/>
                </a:ext>
              </a:extLst>
            </p:cNvPr>
            <p:cNvCxnSpPr/>
            <p:nvPr/>
          </p:nvCxnSpPr>
          <p:spPr>
            <a:xfrm>
              <a:off x="1729648" y="3537332"/>
              <a:ext cx="0" cy="1143000"/>
            </a:xfrm>
            <a:prstGeom prst="line">
              <a:avLst/>
            </a:prstGeom>
            <a:ln w="28575">
              <a:solidFill>
                <a:srgbClr val="29A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B2F670E-A6C2-8B49-AAEE-0CB99B57B11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6" name="Group 35">
            <a:extLst>
              <a:ext uri="{FF2B5EF4-FFF2-40B4-BE49-F238E27FC236}">
                <a16:creationId xmlns:a16="http://schemas.microsoft.com/office/drawing/2014/main" id="{A1FFF752-1631-034D-A890-588418FB3AF3}"/>
              </a:ext>
            </a:extLst>
          </p:cNvPr>
          <p:cNvGrpSpPr/>
          <p:nvPr userDrawn="1"/>
        </p:nvGrpSpPr>
        <p:grpSpPr>
          <a:xfrm rot="10800000">
            <a:off x="7734762" y="2248030"/>
            <a:ext cx="86371" cy="903422"/>
            <a:chOff x="1672060" y="3475613"/>
            <a:chExt cx="115176" cy="1204719"/>
          </a:xfrm>
        </p:grpSpPr>
        <p:cxnSp>
          <p:nvCxnSpPr>
            <p:cNvPr id="37" name="Straight Connector 36">
              <a:extLst>
                <a:ext uri="{FF2B5EF4-FFF2-40B4-BE49-F238E27FC236}">
                  <a16:creationId xmlns:a16="http://schemas.microsoft.com/office/drawing/2014/main" id="{88E061EE-BBAB-174B-8093-70856C3B1B78}"/>
                </a:ext>
              </a:extLst>
            </p:cNvPr>
            <p:cNvCxnSpPr/>
            <p:nvPr/>
          </p:nvCxnSpPr>
          <p:spPr>
            <a:xfrm>
              <a:off x="1729648" y="3537332"/>
              <a:ext cx="0" cy="1143000"/>
            </a:xfrm>
            <a:prstGeom prst="line">
              <a:avLst/>
            </a:prstGeom>
            <a:ln w="28575">
              <a:solidFill>
                <a:srgbClr val="AEA2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A7756AED-9566-7248-BF32-8898386468B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45" name="Text Placeholder 44">
            <a:extLst>
              <a:ext uri="{FF2B5EF4-FFF2-40B4-BE49-F238E27FC236}">
                <a16:creationId xmlns:a16="http://schemas.microsoft.com/office/drawing/2014/main" id="{CFB51602-F682-A540-9B05-11D368DA1BBD}"/>
              </a:ext>
            </a:extLst>
          </p:cNvPr>
          <p:cNvSpPr>
            <a:spLocks noGrp="1"/>
          </p:cNvSpPr>
          <p:nvPr>
            <p:ph type="body" sz="quarter" idx="10" hasCustomPrompt="1"/>
          </p:nvPr>
        </p:nvSpPr>
        <p:spPr>
          <a:xfrm>
            <a:off x="63863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6" name="Text Placeholder 44">
            <a:extLst>
              <a:ext uri="{FF2B5EF4-FFF2-40B4-BE49-F238E27FC236}">
                <a16:creationId xmlns:a16="http://schemas.microsoft.com/office/drawing/2014/main" id="{662B6E20-1F8A-6543-89B4-FE6729A21CA4}"/>
              </a:ext>
            </a:extLst>
          </p:cNvPr>
          <p:cNvSpPr>
            <a:spLocks noGrp="1"/>
          </p:cNvSpPr>
          <p:nvPr>
            <p:ph type="body" sz="quarter" idx="11" hasCustomPrompt="1"/>
          </p:nvPr>
        </p:nvSpPr>
        <p:spPr>
          <a:xfrm>
            <a:off x="2249409"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7" name="Text Placeholder 44">
            <a:extLst>
              <a:ext uri="{FF2B5EF4-FFF2-40B4-BE49-F238E27FC236}">
                <a16:creationId xmlns:a16="http://schemas.microsoft.com/office/drawing/2014/main" id="{B96D87A4-7AF1-954E-B1D2-F8340DF8DD00}"/>
              </a:ext>
            </a:extLst>
          </p:cNvPr>
          <p:cNvSpPr>
            <a:spLocks noGrp="1"/>
          </p:cNvSpPr>
          <p:nvPr>
            <p:ph type="body" sz="quarter" idx="12" hasCustomPrompt="1"/>
          </p:nvPr>
        </p:nvSpPr>
        <p:spPr>
          <a:xfrm>
            <a:off x="3848502"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8" name="Text Placeholder 44">
            <a:extLst>
              <a:ext uri="{FF2B5EF4-FFF2-40B4-BE49-F238E27FC236}">
                <a16:creationId xmlns:a16="http://schemas.microsoft.com/office/drawing/2014/main" id="{9F4B6491-86BA-B545-9D85-772D4225C290}"/>
              </a:ext>
            </a:extLst>
          </p:cNvPr>
          <p:cNvSpPr>
            <a:spLocks noGrp="1"/>
          </p:cNvSpPr>
          <p:nvPr>
            <p:ph type="body" sz="quarter" idx="13" hasCustomPrompt="1"/>
          </p:nvPr>
        </p:nvSpPr>
        <p:spPr>
          <a:xfrm>
            <a:off x="545959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9" name="Text Placeholder 44">
            <a:extLst>
              <a:ext uri="{FF2B5EF4-FFF2-40B4-BE49-F238E27FC236}">
                <a16:creationId xmlns:a16="http://schemas.microsoft.com/office/drawing/2014/main" id="{6B742AC5-040D-584D-AB00-99D37A3F161C}"/>
              </a:ext>
            </a:extLst>
          </p:cNvPr>
          <p:cNvSpPr>
            <a:spLocks noGrp="1"/>
          </p:cNvSpPr>
          <p:nvPr>
            <p:ph type="body" sz="quarter" idx="14" hasCustomPrompt="1"/>
          </p:nvPr>
        </p:nvSpPr>
        <p:spPr>
          <a:xfrm>
            <a:off x="7064836"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50" name="Text Placeholder 44">
            <a:extLst>
              <a:ext uri="{FF2B5EF4-FFF2-40B4-BE49-F238E27FC236}">
                <a16:creationId xmlns:a16="http://schemas.microsoft.com/office/drawing/2014/main" id="{46BB4C09-B151-0D47-AF23-64721FCD75FD}"/>
              </a:ext>
            </a:extLst>
          </p:cNvPr>
          <p:cNvSpPr>
            <a:spLocks noGrp="1"/>
          </p:cNvSpPr>
          <p:nvPr>
            <p:ph type="body" sz="quarter" idx="15" hasCustomPrompt="1"/>
          </p:nvPr>
        </p:nvSpPr>
        <p:spPr>
          <a:xfrm>
            <a:off x="63863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1" name="Text Placeholder 44">
            <a:extLst>
              <a:ext uri="{FF2B5EF4-FFF2-40B4-BE49-F238E27FC236}">
                <a16:creationId xmlns:a16="http://schemas.microsoft.com/office/drawing/2014/main" id="{DBBA3691-3CD1-094E-901F-47B0D6C0AAC8}"/>
              </a:ext>
            </a:extLst>
          </p:cNvPr>
          <p:cNvSpPr>
            <a:spLocks noGrp="1"/>
          </p:cNvSpPr>
          <p:nvPr>
            <p:ph type="body" sz="quarter" idx="16" hasCustomPrompt="1"/>
          </p:nvPr>
        </p:nvSpPr>
        <p:spPr>
          <a:xfrm>
            <a:off x="63863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2" name="Text Placeholder 44">
            <a:extLst>
              <a:ext uri="{FF2B5EF4-FFF2-40B4-BE49-F238E27FC236}">
                <a16:creationId xmlns:a16="http://schemas.microsoft.com/office/drawing/2014/main" id="{5CDC67CA-D5D3-404B-990F-F4E2370BA572}"/>
              </a:ext>
            </a:extLst>
          </p:cNvPr>
          <p:cNvSpPr>
            <a:spLocks noGrp="1"/>
          </p:cNvSpPr>
          <p:nvPr>
            <p:ph type="body" sz="quarter" idx="17" hasCustomPrompt="1"/>
          </p:nvPr>
        </p:nvSpPr>
        <p:spPr>
          <a:xfrm>
            <a:off x="224940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3" name="Text Placeholder 44">
            <a:extLst>
              <a:ext uri="{FF2B5EF4-FFF2-40B4-BE49-F238E27FC236}">
                <a16:creationId xmlns:a16="http://schemas.microsoft.com/office/drawing/2014/main" id="{3CF14629-AB5B-984E-A318-7EA17F0B9097}"/>
              </a:ext>
            </a:extLst>
          </p:cNvPr>
          <p:cNvSpPr>
            <a:spLocks noGrp="1"/>
          </p:cNvSpPr>
          <p:nvPr>
            <p:ph type="body" sz="quarter" idx="18" hasCustomPrompt="1"/>
          </p:nvPr>
        </p:nvSpPr>
        <p:spPr>
          <a:xfrm>
            <a:off x="224940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4" name="Text Placeholder 44">
            <a:extLst>
              <a:ext uri="{FF2B5EF4-FFF2-40B4-BE49-F238E27FC236}">
                <a16:creationId xmlns:a16="http://schemas.microsoft.com/office/drawing/2014/main" id="{BBFE49E9-B141-3D47-9398-0DDD0F0D83D1}"/>
              </a:ext>
            </a:extLst>
          </p:cNvPr>
          <p:cNvSpPr>
            <a:spLocks noGrp="1"/>
          </p:cNvSpPr>
          <p:nvPr>
            <p:ph type="body" sz="quarter" idx="19" hasCustomPrompt="1"/>
          </p:nvPr>
        </p:nvSpPr>
        <p:spPr>
          <a:xfrm>
            <a:off x="385260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5" name="Text Placeholder 44">
            <a:extLst>
              <a:ext uri="{FF2B5EF4-FFF2-40B4-BE49-F238E27FC236}">
                <a16:creationId xmlns:a16="http://schemas.microsoft.com/office/drawing/2014/main" id="{FCBE7CB2-17D5-E842-A03F-931F7C6E8751}"/>
              </a:ext>
            </a:extLst>
          </p:cNvPr>
          <p:cNvSpPr>
            <a:spLocks noGrp="1"/>
          </p:cNvSpPr>
          <p:nvPr>
            <p:ph type="body" sz="quarter" idx="20" hasCustomPrompt="1"/>
          </p:nvPr>
        </p:nvSpPr>
        <p:spPr>
          <a:xfrm>
            <a:off x="385260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6" name="Text Placeholder 44">
            <a:extLst>
              <a:ext uri="{FF2B5EF4-FFF2-40B4-BE49-F238E27FC236}">
                <a16:creationId xmlns:a16="http://schemas.microsoft.com/office/drawing/2014/main" id="{461EDAE5-E6ED-A043-93AA-185F4871F1BC}"/>
              </a:ext>
            </a:extLst>
          </p:cNvPr>
          <p:cNvSpPr>
            <a:spLocks noGrp="1"/>
          </p:cNvSpPr>
          <p:nvPr>
            <p:ph type="body" sz="quarter" idx="21" hasCustomPrompt="1"/>
          </p:nvPr>
        </p:nvSpPr>
        <p:spPr>
          <a:xfrm>
            <a:off x="5455801"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7" name="Text Placeholder 44">
            <a:extLst>
              <a:ext uri="{FF2B5EF4-FFF2-40B4-BE49-F238E27FC236}">
                <a16:creationId xmlns:a16="http://schemas.microsoft.com/office/drawing/2014/main" id="{0F86C7F8-F039-D043-AA60-10FE53B6E3FC}"/>
              </a:ext>
            </a:extLst>
          </p:cNvPr>
          <p:cNvSpPr>
            <a:spLocks noGrp="1"/>
          </p:cNvSpPr>
          <p:nvPr>
            <p:ph type="body" sz="quarter" idx="22" hasCustomPrompt="1"/>
          </p:nvPr>
        </p:nvSpPr>
        <p:spPr>
          <a:xfrm>
            <a:off x="5455801"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8" name="Text Placeholder 44">
            <a:extLst>
              <a:ext uri="{FF2B5EF4-FFF2-40B4-BE49-F238E27FC236}">
                <a16:creationId xmlns:a16="http://schemas.microsoft.com/office/drawing/2014/main" id="{4219F801-BDC2-4B42-BD66-89028F02289C}"/>
              </a:ext>
            </a:extLst>
          </p:cNvPr>
          <p:cNvSpPr>
            <a:spLocks noGrp="1"/>
          </p:cNvSpPr>
          <p:nvPr>
            <p:ph type="body" sz="quarter" idx="23" hasCustomPrompt="1"/>
          </p:nvPr>
        </p:nvSpPr>
        <p:spPr>
          <a:xfrm>
            <a:off x="706565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9" name="Text Placeholder 44">
            <a:extLst>
              <a:ext uri="{FF2B5EF4-FFF2-40B4-BE49-F238E27FC236}">
                <a16:creationId xmlns:a16="http://schemas.microsoft.com/office/drawing/2014/main" id="{9A171D23-136C-9C49-9772-F24667D27FF1}"/>
              </a:ext>
            </a:extLst>
          </p:cNvPr>
          <p:cNvSpPr>
            <a:spLocks noGrp="1"/>
          </p:cNvSpPr>
          <p:nvPr>
            <p:ph type="body" sz="quarter" idx="24" hasCustomPrompt="1"/>
          </p:nvPr>
        </p:nvSpPr>
        <p:spPr>
          <a:xfrm>
            <a:off x="706565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Tree>
    <p:extLst>
      <p:ext uri="{BB962C8B-B14F-4D97-AF65-F5344CB8AC3E}">
        <p14:creationId xmlns:p14="http://schemas.microsoft.com/office/powerpoint/2010/main" val="22312582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eneric Content with Ic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D2E8E-580C-AC49-8B75-E7FB619962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17520" y="0"/>
            <a:ext cx="6126480" cy="5143500"/>
          </a:xfrm>
          <a:prstGeom prst="rect">
            <a:avLst/>
          </a:prstGeom>
        </p:spPr>
      </p:pic>
      <p:sp>
        <p:nvSpPr>
          <p:cNvPr id="4" name="Google Shape;2713;p510">
            <a:extLst>
              <a:ext uri="{FF2B5EF4-FFF2-40B4-BE49-F238E27FC236}">
                <a16:creationId xmlns:a16="http://schemas.microsoft.com/office/drawing/2014/main" id="{C7860DC5-5C48-7B42-B226-3A7160C41256}"/>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5" name="TextBox 4">
            <a:extLst>
              <a:ext uri="{FF2B5EF4-FFF2-40B4-BE49-F238E27FC236}">
                <a16:creationId xmlns:a16="http://schemas.microsoft.com/office/drawing/2014/main" id="{948C9051-52F4-9D42-BF74-741221FF2BAD}"/>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1C98CD09-C1E9-E94B-A877-350E3695B6A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98B08550-EE23-CC48-98DF-F2215252D51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20" name="Text Placeholder 44">
            <a:extLst>
              <a:ext uri="{FF2B5EF4-FFF2-40B4-BE49-F238E27FC236}">
                <a16:creationId xmlns:a16="http://schemas.microsoft.com/office/drawing/2014/main" id="{71292471-EBF5-A74F-8DE2-7C251CC97DD4}"/>
              </a:ext>
            </a:extLst>
          </p:cNvPr>
          <p:cNvSpPr>
            <a:spLocks noGrp="1"/>
          </p:cNvSpPr>
          <p:nvPr>
            <p:ph type="body" sz="quarter" idx="11" hasCustomPrompt="1"/>
          </p:nvPr>
        </p:nvSpPr>
        <p:spPr>
          <a:xfrm>
            <a:off x="101750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one</a:t>
            </a:r>
          </a:p>
        </p:txBody>
      </p:sp>
      <p:sp>
        <p:nvSpPr>
          <p:cNvPr id="21" name="Text Placeholder 44">
            <a:extLst>
              <a:ext uri="{FF2B5EF4-FFF2-40B4-BE49-F238E27FC236}">
                <a16:creationId xmlns:a16="http://schemas.microsoft.com/office/drawing/2014/main" id="{1855BE22-04CF-7B41-A272-BC0377A5AA8F}"/>
              </a:ext>
            </a:extLst>
          </p:cNvPr>
          <p:cNvSpPr>
            <a:spLocks noGrp="1"/>
          </p:cNvSpPr>
          <p:nvPr>
            <p:ph type="body" sz="quarter" idx="12" hasCustomPrompt="1"/>
          </p:nvPr>
        </p:nvSpPr>
        <p:spPr>
          <a:xfrm>
            <a:off x="101750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two</a:t>
            </a:r>
          </a:p>
        </p:txBody>
      </p:sp>
      <p:sp>
        <p:nvSpPr>
          <p:cNvPr id="22" name="Text Placeholder 44">
            <a:extLst>
              <a:ext uri="{FF2B5EF4-FFF2-40B4-BE49-F238E27FC236}">
                <a16:creationId xmlns:a16="http://schemas.microsoft.com/office/drawing/2014/main" id="{D9DE5A00-5996-B34C-A04D-CBF7B08E637C}"/>
              </a:ext>
            </a:extLst>
          </p:cNvPr>
          <p:cNvSpPr>
            <a:spLocks noGrp="1"/>
          </p:cNvSpPr>
          <p:nvPr>
            <p:ph type="body" sz="quarter" idx="13" hasCustomPrompt="1"/>
          </p:nvPr>
        </p:nvSpPr>
        <p:spPr>
          <a:xfrm>
            <a:off x="101750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three</a:t>
            </a:r>
          </a:p>
        </p:txBody>
      </p:sp>
      <p:sp>
        <p:nvSpPr>
          <p:cNvPr id="25" name="Text Placeholder 44">
            <a:extLst>
              <a:ext uri="{FF2B5EF4-FFF2-40B4-BE49-F238E27FC236}">
                <a16:creationId xmlns:a16="http://schemas.microsoft.com/office/drawing/2014/main" id="{724D3A85-3449-B74C-8E20-09B1C7FB403F}"/>
              </a:ext>
            </a:extLst>
          </p:cNvPr>
          <p:cNvSpPr>
            <a:spLocks noGrp="1"/>
          </p:cNvSpPr>
          <p:nvPr>
            <p:ph type="body" sz="quarter" idx="14" hasCustomPrompt="1"/>
          </p:nvPr>
        </p:nvSpPr>
        <p:spPr>
          <a:xfrm>
            <a:off x="344543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four</a:t>
            </a:r>
          </a:p>
        </p:txBody>
      </p:sp>
      <p:sp>
        <p:nvSpPr>
          <p:cNvPr id="26" name="Text Placeholder 44">
            <a:extLst>
              <a:ext uri="{FF2B5EF4-FFF2-40B4-BE49-F238E27FC236}">
                <a16:creationId xmlns:a16="http://schemas.microsoft.com/office/drawing/2014/main" id="{43357434-C5BD-6D4E-B82B-5A7C367359A9}"/>
              </a:ext>
            </a:extLst>
          </p:cNvPr>
          <p:cNvSpPr>
            <a:spLocks noGrp="1"/>
          </p:cNvSpPr>
          <p:nvPr>
            <p:ph type="body" sz="quarter" idx="15" hasCustomPrompt="1"/>
          </p:nvPr>
        </p:nvSpPr>
        <p:spPr>
          <a:xfrm>
            <a:off x="344543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five</a:t>
            </a:r>
          </a:p>
        </p:txBody>
      </p:sp>
      <p:sp>
        <p:nvSpPr>
          <p:cNvPr id="27" name="Text Placeholder 44">
            <a:extLst>
              <a:ext uri="{FF2B5EF4-FFF2-40B4-BE49-F238E27FC236}">
                <a16:creationId xmlns:a16="http://schemas.microsoft.com/office/drawing/2014/main" id="{95C712AC-7AB7-7D45-9D6D-3BEDDA7D5F1D}"/>
              </a:ext>
            </a:extLst>
          </p:cNvPr>
          <p:cNvSpPr>
            <a:spLocks noGrp="1"/>
          </p:cNvSpPr>
          <p:nvPr>
            <p:ph type="body" sz="quarter" idx="16" hasCustomPrompt="1"/>
          </p:nvPr>
        </p:nvSpPr>
        <p:spPr>
          <a:xfrm>
            <a:off x="344543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six</a:t>
            </a:r>
          </a:p>
        </p:txBody>
      </p:sp>
    </p:spTree>
    <p:extLst>
      <p:ext uri="{BB962C8B-B14F-4D97-AF65-F5344CB8AC3E}">
        <p14:creationId xmlns:p14="http://schemas.microsoft.com/office/powerpoint/2010/main" val="35867935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673162" y="615110"/>
            <a:ext cx="3599068"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5" name="Title 1">
            <a:extLst>
              <a:ext uri="{FF2B5EF4-FFF2-40B4-BE49-F238E27FC236}">
                <a16:creationId xmlns:a16="http://schemas.microsoft.com/office/drawing/2014/main" id="{A631AF60-64D1-1047-90A2-C556AC4F65D1}"/>
              </a:ext>
            </a:extLst>
          </p:cNvPr>
          <p:cNvSpPr txBox="1">
            <a:spLocks/>
          </p:cNvSpPr>
          <p:nvPr userDrawn="1"/>
        </p:nvSpPr>
        <p:spPr>
          <a:xfrm>
            <a:off x="10179424" y="3468199"/>
            <a:ext cx="2106226" cy="4842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1400">
              <a:solidFill>
                <a:schemeClr val="bg1"/>
              </a:solidFill>
              <a:latin typeface="Helvetica" charset="0"/>
              <a:ea typeface="Helvetica" charset="0"/>
              <a:cs typeface="Helvetica" charset="0"/>
            </a:endParaRPr>
          </a:p>
        </p:txBody>
      </p:sp>
      <p:sp>
        <p:nvSpPr>
          <p:cNvPr id="7" name="Title 1">
            <a:extLst>
              <a:ext uri="{FF2B5EF4-FFF2-40B4-BE49-F238E27FC236}">
                <a16:creationId xmlns:a16="http://schemas.microsoft.com/office/drawing/2014/main" id="{0373A67B-CB06-534B-B11C-A193B4DE0E60}"/>
              </a:ext>
            </a:extLst>
          </p:cNvPr>
          <p:cNvSpPr txBox="1">
            <a:spLocks/>
          </p:cNvSpPr>
          <p:nvPr userDrawn="1"/>
        </p:nvSpPr>
        <p:spPr>
          <a:xfrm>
            <a:off x="7551570" y="4568081"/>
            <a:ext cx="5764585" cy="26923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600" baseline="30000">
                <a:solidFill>
                  <a:schemeClr val="bg1"/>
                </a:solidFill>
                <a:latin typeface="Helvetica" charset="0"/>
                <a:ea typeface="Helvetica" charset="0"/>
                <a:cs typeface="Helvetica" charset="0"/>
              </a:rPr>
              <a:t>1 </a:t>
            </a:r>
            <a:r>
              <a:rPr lang="en-US" sz="600">
                <a:solidFill>
                  <a:schemeClr val="bg1"/>
                </a:solidFill>
                <a:latin typeface="Helvetica" charset="0"/>
                <a:ea typeface="Helvetica" charset="0"/>
                <a:cs typeface="Helvetica" charset="0"/>
              </a:rPr>
              <a:t>Campus Computing Survey 2018</a:t>
            </a:r>
          </a:p>
        </p:txBody>
      </p:sp>
      <p:sp>
        <p:nvSpPr>
          <p:cNvPr id="24" name="Text Placeholder 29">
            <a:extLst>
              <a:ext uri="{FF2B5EF4-FFF2-40B4-BE49-F238E27FC236}">
                <a16:creationId xmlns:a16="http://schemas.microsoft.com/office/drawing/2014/main" id="{5848B51E-C0E4-DA49-A4CE-C716CC46AAA6}"/>
              </a:ext>
            </a:extLst>
          </p:cNvPr>
          <p:cNvSpPr>
            <a:spLocks noGrp="1"/>
          </p:cNvSpPr>
          <p:nvPr>
            <p:ph type="body" sz="quarter" idx="14" hasCustomPrompt="1"/>
          </p:nvPr>
        </p:nvSpPr>
        <p:spPr>
          <a:xfrm>
            <a:off x="1723327" y="2511705"/>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5" name="Text Placeholder 29">
            <a:extLst>
              <a:ext uri="{FF2B5EF4-FFF2-40B4-BE49-F238E27FC236}">
                <a16:creationId xmlns:a16="http://schemas.microsoft.com/office/drawing/2014/main" id="{8A624064-57B4-374F-BF2D-3B4D5BF9111E}"/>
              </a:ext>
            </a:extLst>
          </p:cNvPr>
          <p:cNvSpPr>
            <a:spLocks noGrp="1"/>
          </p:cNvSpPr>
          <p:nvPr>
            <p:ph type="body" sz="quarter" idx="15" hasCustomPrompt="1"/>
          </p:nvPr>
        </p:nvSpPr>
        <p:spPr>
          <a:xfrm>
            <a:off x="1723327" y="3566114"/>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6" name="Text Placeholder 29">
            <a:extLst>
              <a:ext uri="{FF2B5EF4-FFF2-40B4-BE49-F238E27FC236}">
                <a16:creationId xmlns:a16="http://schemas.microsoft.com/office/drawing/2014/main" id="{C86D4A09-3258-2348-AA30-9161EA5D6E88}"/>
              </a:ext>
            </a:extLst>
          </p:cNvPr>
          <p:cNvSpPr>
            <a:spLocks noGrp="1"/>
          </p:cNvSpPr>
          <p:nvPr>
            <p:ph type="body" sz="quarter" idx="16" hasCustomPrompt="1"/>
          </p:nvPr>
        </p:nvSpPr>
        <p:spPr>
          <a:xfrm>
            <a:off x="680604" y="1223104"/>
            <a:ext cx="2739769" cy="572669"/>
          </a:xfrm>
          <a:prstGeom prst="rect">
            <a:avLst/>
          </a:prstGeom>
        </p:spPr>
        <p:txBody>
          <a:bodyPr anchor="t"/>
          <a:lstStyle>
            <a:lvl1pPr marL="0" indent="0" algn="l">
              <a:lnSpc>
                <a:spcPct val="100000"/>
              </a:lnSpc>
              <a:buNone/>
              <a:defRPr sz="1500" b="0">
                <a:solidFill>
                  <a:schemeClr val="tx1">
                    <a:lumMod val="65000"/>
                    <a:lumOff val="35000"/>
                  </a:schemeClr>
                </a:solidFill>
              </a:defRPr>
            </a:lvl1pPr>
          </a:lstStyle>
          <a:p>
            <a:pPr lvl="0"/>
            <a:r>
              <a:rPr lang="en-CA"/>
              <a:t>Sub Head</a:t>
            </a:r>
          </a:p>
        </p:txBody>
      </p:sp>
      <p:sp>
        <p:nvSpPr>
          <p:cNvPr id="28" name="Text Placeholder 29">
            <a:extLst>
              <a:ext uri="{FF2B5EF4-FFF2-40B4-BE49-F238E27FC236}">
                <a16:creationId xmlns:a16="http://schemas.microsoft.com/office/drawing/2014/main" id="{DE5DAB25-83A5-AB46-B84B-86B087687015}"/>
              </a:ext>
            </a:extLst>
          </p:cNvPr>
          <p:cNvSpPr>
            <a:spLocks noGrp="1"/>
          </p:cNvSpPr>
          <p:nvPr>
            <p:ph type="body" sz="quarter" idx="17" hasCustomPrompt="1"/>
          </p:nvPr>
        </p:nvSpPr>
        <p:spPr>
          <a:xfrm>
            <a:off x="4636346" y="123587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0" name="Text Placeholder 29">
            <a:extLst>
              <a:ext uri="{FF2B5EF4-FFF2-40B4-BE49-F238E27FC236}">
                <a16:creationId xmlns:a16="http://schemas.microsoft.com/office/drawing/2014/main" id="{2A2D4DE8-E211-F542-BC22-5F9E88EAEB96}"/>
              </a:ext>
            </a:extLst>
          </p:cNvPr>
          <p:cNvSpPr>
            <a:spLocks noGrp="1"/>
          </p:cNvSpPr>
          <p:nvPr>
            <p:ph type="body" sz="quarter" idx="18" hasCustomPrompt="1"/>
          </p:nvPr>
        </p:nvSpPr>
        <p:spPr>
          <a:xfrm>
            <a:off x="6207942" y="279899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1" name="Text Placeholder 29">
            <a:extLst>
              <a:ext uri="{FF2B5EF4-FFF2-40B4-BE49-F238E27FC236}">
                <a16:creationId xmlns:a16="http://schemas.microsoft.com/office/drawing/2014/main" id="{38F04E09-E0FA-9C4B-A5A7-6D5606FECEF2}"/>
              </a:ext>
            </a:extLst>
          </p:cNvPr>
          <p:cNvSpPr>
            <a:spLocks noGrp="1"/>
          </p:cNvSpPr>
          <p:nvPr>
            <p:ph type="body" sz="quarter" idx="19" hasCustomPrompt="1"/>
          </p:nvPr>
        </p:nvSpPr>
        <p:spPr>
          <a:xfrm>
            <a:off x="166937" y="4611077"/>
            <a:ext cx="3397628" cy="183245"/>
          </a:xfrm>
          <a:prstGeom prst="rect">
            <a:avLst/>
          </a:prstGeom>
        </p:spPr>
        <p:txBody>
          <a:bodyPr anchor="ctr"/>
          <a:lstStyle>
            <a:lvl1pPr marL="0" indent="0" algn="l">
              <a:lnSpc>
                <a:spcPct val="100000"/>
              </a:lnSpc>
              <a:buNone/>
              <a:defRPr sz="750" b="0">
                <a:solidFill>
                  <a:schemeClr val="bg1">
                    <a:lumMod val="75000"/>
                  </a:schemeClr>
                </a:solidFill>
              </a:defRPr>
            </a:lvl1pPr>
          </a:lstStyle>
          <a:p>
            <a:pPr lvl="0"/>
            <a:r>
              <a:rPr lang="en-CA"/>
              <a:t>Source:</a:t>
            </a:r>
          </a:p>
        </p:txBody>
      </p:sp>
    </p:spTree>
    <p:extLst>
      <p:ext uri="{BB962C8B-B14F-4D97-AF65-F5344CB8AC3E}">
        <p14:creationId xmlns:p14="http://schemas.microsoft.com/office/powerpoint/2010/main" val="1342132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er Quote - Celest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0B72C3"/>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18205285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er Quote - Fluorit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24AC7"/>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7551207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ustomer Quote - Tourmal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F2A75"/>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2064246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er Quote - Image">
    <p:spTree>
      <p:nvGrpSpPr>
        <p:cNvPr id="1" name=""/>
        <p:cNvGrpSpPr/>
        <p:nvPr/>
      </p:nvGrpSpPr>
      <p:grpSpPr>
        <a:xfrm>
          <a:off x="0" y="0"/>
          <a:ext cx="0" cy="0"/>
          <a:chOff x="0" y="0"/>
          <a:chExt cx="0" cy="0"/>
        </a:xfrm>
      </p:grpSpPr>
      <p:pic>
        <p:nvPicPr>
          <p:cNvPr id="3" name="Picture 2" descr="A small child sitting on a bed&#10;&#10;Description generated with high confidence">
            <a:extLst>
              <a:ext uri="{FF2B5EF4-FFF2-40B4-BE49-F238E27FC236}">
                <a16:creationId xmlns:a16="http://schemas.microsoft.com/office/drawing/2014/main" id="{BB8F082E-9916-2A4B-8F6D-4E105EB25E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846716" cy="5143501"/>
          </a:xfrm>
          <a:prstGeom prst="rect">
            <a:avLst/>
          </a:prstGeom>
        </p:spPr>
      </p:pic>
      <p:sp>
        <p:nvSpPr>
          <p:cNvPr id="5" name="Freeform 4">
            <a:extLst>
              <a:ext uri="{FF2B5EF4-FFF2-40B4-BE49-F238E27FC236}">
                <a16:creationId xmlns:a16="http://schemas.microsoft.com/office/drawing/2014/main" id="{E0FFA5AE-F0E9-024D-B79C-9E57F6040118}"/>
              </a:ext>
            </a:extLst>
          </p:cNvPr>
          <p:cNvSpPr/>
          <p:nvPr userDrawn="1"/>
        </p:nvSpPr>
        <p:spPr>
          <a:xfrm flipV="1">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5B63F6C7-E876-6E44-9242-C0BD53147DF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
        <p:nvSpPr>
          <p:cNvPr id="7" name="TextBox 6">
            <a:extLst>
              <a:ext uri="{FF2B5EF4-FFF2-40B4-BE49-F238E27FC236}">
                <a16:creationId xmlns:a16="http://schemas.microsoft.com/office/drawing/2014/main" id="{169A9A4B-13A7-C04B-A7EE-4622885F4C52}"/>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ext Placeholder 29">
            <a:extLst>
              <a:ext uri="{FF2B5EF4-FFF2-40B4-BE49-F238E27FC236}">
                <a16:creationId xmlns:a16="http://schemas.microsoft.com/office/drawing/2014/main" id="{251E03B7-D89B-864E-BFE4-7F3DFAE360CD}"/>
              </a:ext>
            </a:extLst>
          </p:cNvPr>
          <p:cNvSpPr>
            <a:spLocks noGrp="1"/>
          </p:cNvSpPr>
          <p:nvPr>
            <p:ph type="body" sz="quarter" idx="15" hasCustomPrompt="1"/>
          </p:nvPr>
        </p:nvSpPr>
        <p:spPr>
          <a:xfrm>
            <a:off x="4894007" y="1336424"/>
            <a:ext cx="3321302" cy="1376521"/>
          </a:xfrm>
          <a:prstGeom prst="rect">
            <a:avLst/>
          </a:prstGeom>
        </p:spPr>
        <p:txBody>
          <a:bodyPr/>
          <a:lstStyle>
            <a:lvl1pPr marL="0" indent="0" algn="l">
              <a:lnSpc>
                <a:spcPct val="100000"/>
              </a:lnSpc>
              <a:spcBef>
                <a:spcPts val="0"/>
              </a:spcBef>
              <a:buNone/>
              <a:defRPr sz="1500" b="0">
                <a:solidFill>
                  <a:srgbClr val="565A5C"/>
                </a:solidFill>
              </a:defRPr>
            </a:lvl1pPr>
          </a:lstStyle>
          <a:p>
            <a:pPr lvl="0"/>
            <a:r>
              <a:rPr lang="en-CA"/>
              <a:t>“Quote”</a:t>
            </a:r>
          </a:p>
        </p:txBody>
      </p:sp>
      <p:sp>
        <p:nvSpPr>
          <p:cNvPr id="12" name="Text Placeholder 29">
            <a:extLst>
              <a:ext uri="{FF2B5EF4-FFF2-40B4-BE49-F238E27FC236}">
                <a16:creationId xmlns:a16="http://schemas.microsoft.com/office/drawing/2014/main" id="{7E97A69D-781F-6E47-A8B5-3EAA758ABF58}"/>
              </a:ext>
            </a:extLst>
          </p:cNvPr>
          <p:cNvSpPr>
            <a:spLocks noGrp="1"/>
          </p:cNvSpPr>
          <p:nvPr>
            <p:ph type="body" sz="quarter" idx="20" hasCustomPrompt="1"/>
          </p:nvPr>
        </p:nvSpPr>
        <p:spPr>
          <a:xfrm>
            <a:off x="4894006" y="2712945"/>
            <a:ext cx="3321302" cy="793355"/>
          </a:xfrm>
          <a:prstGeom prst="rect">
            <a:avLst/>
          </a:prstGeom>
        </p:spPr>
        <p:txBody>
          <a:bodyPr/>
          <a:lstStyle>
            <a:lvl1pPr marL="0" indent="0" algn="r">
              <a:lnSpc>
                <a:spcPct val="100000"/>
              </a:lnSpc>
              <a:spcBef>
                <a:spcPts val="0"/>
              </a:spcBef>
              <a:buNone/>
              <a:defRPr sz="1200" b="0" i="1">
                <a:solidFill>
                  <a:srgbClr val="565A5C"/>
                </a:solidFill>
              </a:defRPr>
            </a:lvl1pPr>
          </a:lstStyle>
          <a:p>
            <a:pPr lvl="0"/>
            <a:r>
              <a:rPr lang="en-CA"/>
              <a:t>Name</a:t>
            </a:r>
          </a:p>
          <a:p>
            <a:pPr lvl="0"/>
            <a:r>
              <a:rPr lang="en-CA"/>
              <a:t>Title</a:t>
            </a:r>
          </a:p>
          <a:p>
            <a:pPr lvl="0"/>
            <a:r>
              <a:rPr lang="en-CA"/>
              <a:t>Organization</a:t>
            </a:r>
          </a:p>
        </p:txBody>
      </p:sp>
      <p:sp>
        <p:nvSpPr>
          <p:cNvPr id="15" name="Picture Placeholder 14">
            <a:extLst>
              <a:ext uri="{FF2B5EF4-FFF2-40B4-BE49-F238E27FC236}">
                <a16:creationId xmlns:a16="http://schemas.microsoft.com/office/drawing/2014/main" id="{0D87094E-7606-734A-A028-68F792CC9825}"/>
              </a:ext>
            </a:extLst>
          </p:cNvPr>
          <p:cNvSpPr>
            <a:spLocks noGrp="1"/>
          </p:cNvSpPr>
          <p:nvPr>
            <p:ph type="pic" sz="quarter" idx="21" hasCustomPrompt="1"/>
          </p:nvPr>
        </p:nvSpPr>
        <p:spPr>
          <a:xfrm>
            <a:off x="6767512" y="3519487"/>
            <a:ext cx="1447800" cy="757238"/>
          </a:xfrm>
          <a:prstGeom prst="rect">
            <a:avLst/>
          </a:prstGeom>
        </p:spPr>
        <p:txBody>
          <a:bodyPr anchor="ctr"/>
          <a:lstStyle>
            <a:lvl1pPr marL="0" indent="0" algn="ctr">
              <a:buNone/>
              <a:defRPr sz="1350" i="1">
                <a:solidFill>
                  <a:schemeClr val="bg1">
                    <a:lumMod val="65000"/>
                  </a:schemeClr>
                </a:solidFill>
              </a:defRPr>
            </a:lvl1pPr>
          </a:lstStyle>
          <a:p>
            <a:r>
              <a:rPr lang="en-CA"/>
              <a:t>Logo if available</a:t>
            </a:r>
          </a:p>
        </p:txBody>
      </p:sp>
    </p:spTree>
    <p:extLst>
      <p:ext uri="{BB962C8B-B14F-4D97-AF65-F5344CB8AC3E}">
        <p14:creationId xmlns:p14="http://schemas.microsoft.com/office/powerpoint/2010/main" val="36407499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Section Title - Amethys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6817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046B7-8C6B-46C9-834D-BAE24C5A01B5}"/>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1F6703-2B28-47E3-9D57-D81B1639EC49}"/>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816129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ub-section Title - Amethys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4345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General Conten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4644147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creensho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41649590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 Amethys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AE06BDD-7794-C140-9856-9787C015710D}"/>
              </a:ext>
            </a:extLst>
          </p:cNvPr>
          <p:cNvGrpSpPr/>
          <p:nvPr userDrawn="1"/>
        </p:nvGrpSpPr>
        <p:grpSpPr>
          <a:xfrm>
            <a:off x="4572245" y="852013"/>
            <a:ext cx="4570598" cy="4301356"/>
            <a:chOff x="6096326" y="1136017"/>
            <a:chExt cx="6094131" cy="5735141"/>
          </a:xfrm>
        </p:grpSpPr>
        <p:pic>
          <p:nvPicPr>
            <p:cNvPr id="4" name="Picture 2" descr="A screenshot of a cell phone&#10;&#10;Description generated with very high confidence">
              <a:extLst>
                <a:ext uri="{FF2B5EF4-FFF2-40B4-BE49-F238E27FC236}">
                  <a16:creationId xmlns:a16="http://schemas.microsoft.com/office/drawing/2014/main" id="{AA666C1B-D1DF-B64F-B1BA-2B58FE80766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5" r="15980" b="7010"/>
            <a:stretch/>
          </p:blipFill>
          <p:spPr>
            <a:xfrm>
              <a:off x="6096326" y="1136017"/>
              <a:ext cx="6094131" cy="5735141"/>
            </a:xfrm>
            <a:prstGeom prst="rect">
              <a:avLst/>
            </a:prstGeom>
          </p:spPr>
        </p:pic>
        <p:sp>
          <p:nvSpPr>
            <p:cNvPr id="5" name="Rectangle 4">
              <a:extLst>
                <a:ext uri="{FF2B5EF4-FFF2-40B4-BE49-F238E27FC236}">
                  <a16:creationId xmlns:a16="http://schemas.microsoft.com/office/drawing/2014/main" id="{DB777375-CA18-9646-863F-FC1149C24D9D}"/>
                </a:ext>
              </a:extLst>
            </p:cNvPr>
            <p:cNvSpPr/>
            <p:nvPr/>
          </p:nvSpPr>
          <p:spPr>
            <a:xfrm>
              <a:off x="11737908" y="1580370"/>
              <a:ext cx="135115" cy="1309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a:extLst>
                <a:ext uri="{FF2B5EF4-FFF2-40B4-BE49-F238E27FC236}">
                  <a16:creationId xmlns:a16="http://schemas.microsoft.com/office/drawing/2014/main" id="{AA65BB58-51FC-454D-AD06-4540C7DF2600}"/>
                </a:ext>
              </a:extLst>
            </p:cNvPr>
            <p:cNvSpPr/>
            <p:nvPr/>
          </p:nvSpPr>
          <p:spPr>
            <a:xfrm>
              <a:off x="10288335" y="3938094"/>
              <a:ext cx="195753" cy="137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pic>
        <p:nvPicPr>
          <p:cNvPr id="9" name="Picture 8">
            <a:extLst>
              <a:ext uri="{FF2B5EF4-FFF2-40B4-BE49-F238E27FC236}">
                <a16:creationId xmlns:a16="http://schemas.microsoft.com/office/drawing/2014/main" id="{2173AAD5-A187-439E-BD3A-633B63664798}"/>
              </a:ext>
            </a:extLst>
          </p:cNvPr>
          <p:cNvPicPr>
            <a:picLocks noChangeAspect="1"/>
          </p:cNvPicPr>
          <p:nvPr userDrawn="1"/>
        </p:nvPicPr>
        <p:blipFill rotWithShape="1">
          <a:blip r:embed="rId3"/>
          <a:srcRect l="15985" r="16672"/>
          <a:stretch/>
        </p:blipFill>
        <p:spPr>
          <a:xfrm>
            <a:off x="4801213" y="1105229"/>
            <a:ext cx="4311991" cy="3305494"/>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00D2ED"/>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77821" y="11196"/>
            <a:ext cx="5657910"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30005933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Section Title - Celestine">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276503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ub-section Title - Celestine">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317236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General Conten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9685277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creensho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33934232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 Celestin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3693E4-9E68-3347-B6FC-E3901E36D4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6428" y="0"/>
            <a:ext cx="7877573" cy="5146152"/>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653583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Section Title - Cinnabar">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423616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06676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ub-section Title - Cinnabar">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119672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General Conten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822690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creensho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8475296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 Cinnaba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D22F8C9-3B46-45B3-A960-A9B135FD4A02}"/>
              </a:ext>
            </a:extLst>
          </p:cNvPr>
          <p:cNvPicPr>
            <a:picLocks noChangeAspect="1"/>
          </p:cNvPicPr>
          <p:nvPr userDrawn="1"/>
        </p:nvPicPr>
        <p:blipFill>
          <a:blip r:embed="rId2"/>
          <a:stretch>
            <a:fillRect/>
          </a:stretch>
        </p:blipFill>
        <p:spPr>
          <a:xfrm>
            <a:off x="5546766" y="1283516"/>
            <a:ext cx="2488503" cy="3307230"/>
          </a:xfrm>
          <a:prstGeom prst="rect">
            <a:avLst/>
          </a:prstGeom>
        </p:spPr>
      </p:pic>
      <p:pic>
        <p:nvPicPr>
          <p:cNvPr id="2050" name="Picture 2" descr="https://southcentralus1-mediap.svc.ms/transform/thumbnail?provider=spo&amp;inputFormat=png&amp;cs=MDhlMTg4NzYtNjE3Ny00ODdlLWI4YjUtY2Y5NTBjMWU1OThjfFNQTw&amp;docid=https%3A%2F%2Fd2lmail.sharepoint.com%3A443%2F_api%2Fv2.0%2Fdrives%2Fb!LCLfhsByMkmHWIWunnUW3E4clhSmPI1DtG1Yu3-G2WwfVXjYzGfuSJsOQQtHVXYM%2Fitems%2F01K3WBTRDL2QZSPA3UNVDZETIROKYODLAO%3Fversion%3DPublished&amp;access_token=eyJ0eXAiOiJKV1QiLCJhbGciOiJub25lIn0.eyJhdWQiOiIwMDAwMDAwMy0wMDAwLTBmZjEtY2UwMC0wMDAwMDAwMDAwMDAvZDJsbWFpbC5zaGFyZXBvaW50LmNvbUA3NGJiY2E2ZC00MTBiLTQ1YjMtOWI1MS0yYTZhYTY0NzcwNzkiLCJpc3MiOiIwMDAwMDAwMy0wMDAwLTBmZjEtY2UwMC0wMDAwMDAwMDAwMDAiLCJuYmYiOiIxNTg5MjA3OTIwIiwiZXhwIjoiMTU4OTIyOTUyMCIsImVuZHBvaW50dXJsIjoiVGs4Slhab3VzQUVLNXA4ckdTWG43ZWRtaEJENHQyc1M3SnUvRWRCeHlRaz0iLCJlbmRwb2ludHVybExlbmd0aCI6IjExNCIsImlzbG9vcGJhY2siOiJUcnVlIiwiY2lkIjoiT1RRMk5UVXhPV1l0TWpBM05TMWlNREF3TFdRek9UVXRNMlE0TVRaaU1tSXpPVEExIiwidmVyIjoiaGFzaGVkcHJvb2Z0b2tlbiIsInNpdGVpZCI6Ik9EWmtaakl5TW1NdE56SmpNQzAwT1RNeUxUZzNOVGd0T0RWaFpUbGxOelV4Tm1SaiIsIm5hbWVpZCI6IjAjLmZ8bWVtYmVyc2hpcHx0bWNhdWxleUBkZXNpcmUybGVhcm4uY29tIiwibmlpIjoibWljcm9zb2Z0LnNoYXJlcG9pbnQiLCJpc3VzZXIiOiJ0cnVlIiwiY2FjaGVrZXkiOiIwaC5mfG1lbWJlcnNoaXB8MTAwM2JmZmQ4YTUxMzlhNkBsaXZlLmNvbSIsInR0IjoiMCIsInVzZVBlcnNpc3RlbnRDb29raWUiOiIyIn0.UUozUkRqekZnL1dkYlVRMWYyT1hCZ05xUGZ1Yy9jMHFDdFM5UzAzcVRxaz0&amp;encodeFailures=1&amp;srcWidth=&amp;srcHeight=&amp;width=1322&amp;height=1860&amp;action=Access">
            <a:extLst>
              <a:ext uri="{FF2B5EF4-FFF2-40B4-BE49-F238E27FC236}">
                <a16:creationId xmlns:a16="http://schemas.microsoft.com/office/drawing/2014/main" id="{BC4E608D-D088-48FD-9F37-D3833C94F0C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88711" y="964281"/>
            <a:ext cx="2804615" cy="3945701"/>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36581991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ection Title - Peridot">
    <p:bg>
      <p:bgPr>
        <a:solidFill>
          <a:srgbClr val="8CCD5A"/>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104390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ub-section Title - Perido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53111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General Conten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2060864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creensho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5164011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 Perido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D35FE04-CB95-7C4C-B654-CE797EAAFA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16435" y="0"/>
            <a:ext cx="5927565" cy="5143500"/>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862671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70"/>
        <p:cNvGrpSpPr/>
        <p:nvPr/>
      </p:nvGrpSpPr>
      <p:grpSpPr>
        <a:xfrm>
          <a:off x="0" y="0"/>
          <a:ext cx="0" cy="0"/>
          <a:chOff x="0" y="0"/>
          <a:chExt cx="0" cy="0"/>
        </a:xfrm>
      </p:grpSpPr>
    </p:spTree>
    <p:extLst>
      <p:ext uri="{BB962C8B-B14F-4D97-AF65-F5344CB8AC3E}">
        <p14:creationId xmlns:p14="http://schemas.microsoft.com/office/powerpoint/2010/main" val="1134337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202.xml"/><Relationship Id="rId18" Type="http://schemas.openxmlformats.org/officeDocument/2006/relationships/slideLayout" Target="../slideLayouts/slideLayout207.xml"/><Relationship Id="rId26" Type="http://schemas.openxmlformats.org/officeDocument/2006/relationships/slideLayout" Target="../slideLayouts/slideLayout215.xml"/><Relationship Id="rId3" Type="http://schemas.openxmlformats.org/officeDocument/2006/relationships/slideLayout" Target="../slideLayouts/slideLayout192.xml"/><Relationship Id="rId21" Type="http://schemas.openxmlformats.org/officeDocument/2006/relationships/slideLayout" Target="../slideLayouts/slideLayout210.xml"/><Relationship Id="rId34" Type="http://schemas.openxmlformats.org/officeDocument/2006/relationships/slideLayout" Target="../slideLayouts/slideLayout223.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17" Type="http://schemas.openxmlformats.org/officeDocument/2006/relationships/slideLayout" Target="../slideLayouts/slideLayout206.xml"/><Relationship Id="rId25" Type="http://schemas.openxmlformats.org/officeDocument/2006/relationships/slideLayout" Target="../slideLayouts/slideLayout214.xml"/><Relationship Id="rId33" Type="http://schemas.openxmlformats.org/officeDocument/2006/relationships/slideLayout" Target="../slideLayouts/slideLayout222.xml"/><Relationship Id="rId2" Type="http://schemas.openxmlformats.org/officeDocument/2006/relationships/slideLayout" Target="../slideLayouts/slideLayout191.xml"/><Relationship Id="rId16" Type="http://schemas.openxmlformats.org/officeDocument/2006/relationships/slideLayout" Target="../slideLayouts/slideLayout205.xml"/><Relationship Id="rId20" Type="http://schemas.openxmlformats.org/officeDocument/2006/relationships/slideLayout" Target="../slideLayouts/slideLayout209.xml"/><Relationship Id="rId29" Type="http://schemas.openxmlformats.org/officeDocument/2006/relationships/slideLayout" Target="../slideLayouts/slideLayout218.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24" Type="http://schemas.openxmlformats.org/officeDocument/2006/relationships/slideLayout" Target="../slideLayouts/slideLayout213.xml"/><Relationship Id="rId32" Type="http://schemas.openxmlformats.org/officeDocument/2006/relationships/slideLayout" Target="../slideLayouts/slideLayout221.xml"/><Relationship Id="rId5" Type="http://schemas.openxmlformats.org/officeDocument/2006/relationships/slideLayout" Target="../slideLayouts/slideLayout194.xml"/><Relationship Id="rId15" Type="http://schemas.openxmlformats.org/officeDocument/2006/relationships/slideLayout" Target="../slideLayouts/slideLayout204.xml"/><Relationship Id="rId23" Type="http://schemas.openxmlformats.org/officeDocument/2006/relationships/slideLayout" Target="../slideLayouts/slideLayout212.xml"/><Relationship Id="rId28" Type="http://schemas.openxmlformats.org/officeDocument/2006/relationships/slideLayout" Target="../slideLayouts/slideLayout217.xml"/><Relationship Id="rId36" Type="http://schemas.openxmlformats.org/officeDocument/2006/relationships/theme" Target="../theme/theme10.xml"/><Relationship Id="rId10" Type="http://schemas.openxmlformats.org/officeDocument/2006/relationships/slideLayout" Target="../slideLayouts/slideLayout199.xml"/><Relationship Id="rId19" Type="http://schemas.openxmlformats.org/officeDocument/2006/relationships/slideLayout" Target="../slideLayouts/slideLayout208.xml"/><Relationship Id="rId31" Type="http://schemas.openxmlformats.org/officeDocument/2006/relationships/slideLayout" Target="../slideLayouts/slideLayout220.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slideLayout" Target="../slideLayouts/slideLayout203.xml"/><Relationship Id="rId22" Type="http://schemas.openxmlformats.org/officeDocument/2006/relationships/slideLayout" Target="../slideLayouts/slideLayout211.xml"/><Relationship Id="rId27" Type="http://schemas.openxmlformats.org/officeDocument/2006/relationships/slideLayout" Target="../slideLayouts/slideLayout216.xml"/><Relationship Id="rId30" Type="http://schemas.openxmlformats.org/officeDocument/2006/relationships/slideLayout" Target="../slideLayouts/slideLayout219.xml"/><Relationship Id="rId35" Type="http://schemas.openxmlformats.org/officeDocument/2006/relationships/slideLayout" Target="../slideLayouts/slideLayout224.xml"/><Relationship Id="rId8" Type="http://schemas.openxmlformats.org/officeDocument/2006/relationships/slideLayout" Target="../slideLayouts/slideLayout19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slideLayout" Target="../slideLayouts/slideLayout237.xml"/><Relationship Id="rId18" Type="http://schemas.openxmlformats.org/officeDocument/2006/relationships/image" Target="../media/image58.png"/><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slideLayout" Target="../slideLayouts/slideLayout236.xml"/><Relationship Id="rId17" Type="http://schemas.openxmlformats.org/officeDocument/2006/relationships/theme" Target="../theme/theme11.xml"/><Relationship Id="rId2" Type="http://schemas.openxmlformats.org/officeDocument/2006/relationships/slideLayout" Target="../slideLayouts/slideLayout226.xml"/><Relationship Id="rId16" Type="http://schemas.openxmlformats.org/officeDocument/2006/relationships/slideLayout" Target="../slideLayouts/slideLayout240.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5" Type="http://schemas.openxmlformats.org/officeDocument/2006/relationships/slideLayout" Target="../slideLayouts/slideLayout239.xml"/><Relationship Id="rId10" Type="http://schemas.openxmlformats.org/officeDocument/2006/relationships/slideLayout" Target="../slideLayouts/slideLayout234.xml"/><Relationship Id="rId4" Type="http://schemas.openxmlformats.org/officeDocument/2006/relationships/slideLayout" Target="../slideLayouts/slideLayout228.xml"/><Relationship Id="rId9" Type="http://schemas.openxmlformats.org/officeDocument/2006/relationships/slideLayout" Target="../slideLayouts/slideLayout233.xml"/><Relationship Id="rId14" Type="http://schemas.openxmlformats.org/officeDocument/2006/relationships/slideLayout" Target="../slideLayouts/slideLayout238.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253.xml"/><Relationship Id="rId18" Type="http://schemas.openxmlformats.org/officeDocument/2006/relationships/slideLayout" Target="../slideLayouts/slideLayout258.xml"/><Relationship Id="rId26" Type="http://schemas.openxmlformats.org/officeDocument/2006/relationships/slideLayout" Target="../slideLayouts/slideLayout266.xml"/><Relationship Id="rId39" Type="http://schemas.openxmlformats.org/officeDocument/2006/relationships/slideLayout" Target="../slideLayouts/slideLayout279.xml"/><Relationship Id="rId21" Type="http://schemas.openxmlformats.org/officeDocument/2006/relationships/slideLayout" Target="../slideLayouts/slideLayout261.xml"/><Relationship Id="rId34" Type="http://schemas.openxmlformats.org/officeDocument/2006/relationships/slideLayout" Target="../slideLayouts/slideLayout274.xml"/><Relationship Id="rId42" Type="http://schemas.openxmlformats.org/officeDocument/2006/relationships/theme" Target="../theme/theme12.xml"/><Relationship Id="rId7" Type="http://schemas.openxmlformats.org/officeDocument/2006/relationships/slideLayout" Target="../slideLayouts/slideLayout247.xml"/><Relationship Id="rId2" Type="http://schemas.openxmlformats.org/officeDocument/2006/relationships/slideLayout" Target="../slideLayouts/slideLayout242.xml"/><Relationship Id="rId16" Type="http://schemas.openxmlformats.org/officeDocument/2006/relationships/slideLayout" Target="../slideLayouts/slideLayout256.xml"/><Relationship Id="rId20" Type="http://schemas.openxmlformats.org/officeDocument/2006/relationships/slideLayout" Target="../slideLayouts/slideLayout260.xml"/><Relationship Id="rId29" Type="http://schemas.openxmlformats.org/officeDocument/2006/relationships/slideLayout" Target="../slideLayouts/slideLayout269.xml"/><Relationship Id="rId41" Type="http://schemas.openxmlformats.org/officeDocument/2006/relationships/slideLayout" Target="../slideLayouts/slideLayout281.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24" Type="http://schemas.openxmlformats.org/officeDocument/2006/relationships/slideLayout" Target="../slideLayouts/slideLayout264.xml"/><Relationship Id="rId32" Type="http://schemas.openxmlformats.org/officeDocument/2006/relationships/slideLayout" Target="../slideLayouts/slideLayout272.xml"/><Relationship Id="rId37" Type="http://schemas.openxmlformats.org/officeDocument/2006/relationships/slideLayout" Target="../slideLayouts/slideLayout277.xml"/><Relationship Id="rId40" Type="http://schemas.openxmlformats.org/officeDocument/2006/relationships/slideLayout" Target="../slideLayouts/slideLayout280.xml"/><Relationship Id="rId5" Type="http://schemas.openxmlformats.org/officeDocument/2006/relationships/slideLayout" Target="../slideLayouts/slideLayout245.xml"/><Relationship Id="rId15" Type="http://schemas.openxmlformats.org/officeDocument/2006/relationships/slideLayout" Target="../slideLayouts/slideLayout255.xml"/><Relationship Id="rId23" Type="http://schemas.openxmlformats.org/officeDocument/2006/relationships/slideLayout" Target="../slideLayouts/slideLayout263.xml"/><Relationship Id="rId28" Type="http://schemas.openxmlformats.org/officeDocument/2006/relationships/slideLayout" Target="../slideLayouts/slideLayout268.xml"/><Relationship Id="rId36" Type="http://schemas.openxmlformats.org/officeDocument/2006/relationships/slideLayout" Target="../slideLayouts/slideLayout276.xml"/><Relationship Id="rId10" Type="http://schemas.openxmlformats.org/officeDocument/2006/relationships/slideLayout" Target="../slideLayouts/slideLayout250.xml"/><Relationship Id="rId19" Type="http://schemas.openxmlformats.org/officeDocument/2006/relationships/slideLayout" Target="../slideLayouts/slideLayout259.xml"/><Relationship Id="rId31" Type="http://schemas.openxmlformats.org/officeDocument/2006/relationships/slideLayout" Target="../slideLayouts/slideLayout271.xm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slideLayout" Target="../slideLayouts/slideLayout254.xml"/><Relationship Id="rId22" Type="http://schemas.openxmlformats.org/officeDocument/2006/relationships/slideLayout" Target="../slideLayouts/slideLayout262.xml"/><Relationship Id="rId27" Type="http://schemas.openxmlformats.org/officeDocument/2006/relationships/slideLayout" Target="../slideLayouts/slideLayout267.xml"/><Relationship Id="rId30" Type="http://schemas.openxmlformats.org/officeDocument/2006/relationships/slideLayout" Target="../slideLayouts/slideLayout270.xml"/><Relationship Id="rId35" Type="http://schemas.openxmlformats.org/officeDocument/2006/relationships/slideLayout" Target="../slideLayouts/slideLayout275.xml"/><Relationship Id="rId43" Type="http://schemas.openxmlformats.org/officeDocument/2006/relationships/image" Target="../media/image2.png"/><Relationship Id="rId8" Type="http://schemas.openxmlformats.org/officeDocument/2006/relationships/slideLayout" Target="../slideLayouts/slideLayout248.xml"/><Relationship Id="rId3" Type="http://schemas.openxmlformats.org/officeDocument/2006/relationships/slideLayout" Target="../slideLayouts/slideLayout243.xml"/><Relationship Id="rId12" Type="http://schemas.openxmlformats.org/officeDocument/2006/relationships/slideLayout" Target="../slideLayouts/slideLayout252.xml"/><Relationship Id="rId17" Type="http://schemas.openxmlformats.org/officeDocument/2006/relationships/slideLayout" Target="../slideLayouts/slideLayout257.xml"/><Relationship Id="rId25" Type="http://schemas.openxmlformats.org/officeDocument/2006/relationships/slideLayout" Target="../slideLayouts/slideLayout265.xml"/><Relationship Id="rId33" Type="http://schemas.openxmlformats.org/officeDocument/2006/relationships/slideLayout" Target="../slideLayouts/slideLayout273.xml"/><Relationship Id="rId38" Type="http://schemas.openxmlformats.org/officeDocument/2006/relationships/slideLayout" Target="../slideLayouts/slideLayout278.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294.xml"/><Relationship Id="rId18" Type="http://schemas.openxmlformats.org/officeDocument/2006/relationships/slideLayout" Target="../slideLayouts/slideLayout299.xml"/><Relationship Id="rId26" Type="http://schemas.openxmlformats.org/officeDocument/2006/relationships/slideLayout" Target="../slideLayouts/slideLayout307.xml"/><Relationship Id="rId39" Type="http://schemas.openxmlformats.org/officeDocument/2006/relationships/slideLayout" Target="../slideLayouts/slideLayout320.xml"/><Relationship Id="rId21" Type="http://schemas.openxmlformats.org/officeDocument/2006/relationships/slideLayout" Target="../slideLayouts/slideLayout302.xml"/><Relationship Id="rId34" Type="http://schemas.openxmlformats.org/officeDocument/2006/relationships/slideLayout" Target="../slideLayouts/slideLayout315.xml"/><Relationship Id="rId42" Type="http://schemas.openxmlformats.org/officeDocument/2006/relationships/image" Target="../media/image39.png"/><Relationship Id="rId7" Type="http://schemas.openxmlformats.org/officeDocument/2006/relationships/slideLayout" Target="../slideLayouts/slideLayout288.xml"/><Relationship Id="rId2" Type="http://schemas.openxmlformats.org/officeDocument/2006/relationships/slideLayout" Target="../slideLayouts/slideLayout283.xml"/><Relationship Id="rId16" Type="http://schemas.openxmlformats.org/officeDocument/2006/relationships/slideLayout" Target="../slideLayouts/slideLayout297.xml"/><Relationship Id="rId20" Type="http://schemas.openxmlformats.org/officeDocument/2006/relationships/slideLayout" Target="../slideLayouts/slideLayout301.xml"/><Relationship Id="rId29" Type="http://schemas.openxmlformats.org/officeDocument/2006/relationships/slideLayout" Target="../slideLayouts/slideLayout310.xml"/><Relationship Id="rId41" Type="http://schemas.openxmlformats.org/officeDocument/2006/relationships/theme" Target="../theme/theme13.xml"/><Relationship Id="rId1" Type="http://schemas.openxmlformats.org/officeDocument/2006/relationships/slideLayout" Target="../slideLayouts/slideLayout282.xml"/><Relationship Id="rId6" Type="http://schemas.openxmlformats.org/officeDocument/2006/relationships/slideLayout" Target="../slideLayouts/slideLayout287.xml"/><Relationship Id="rId11" Type="http://schemas.openxmlformats.org/officeDocument/2006/relationships/slideLayout" Target="../slideLayouts/slideLayout292.xml"/><Relationship Id="rId24" Type="http://schemas.openxmlformats.org/officeDocument/2006/relationships/slideLayout" Target="../slideLayouts/slideLayout305.xml"/><Relationship Id="rId32" Type="http://schemas.openxmlformats.org/officeDocument/2006/relationships/slideLayout" Target="../slideLayouts/slideLayout313.xml"/><Relationship Id="rId37" Type="http://schemas.openxmlformats.org/officeDocument/2006/relationships/slideLayout" Target="../slideLayouts/slideLayout318.xml"/><Relationship Id="rId40" Type="http://schemas.openxmlformats.org/officeDocument/2006/relationships/slideLayout" Target="../slideLayouts/slideLayout321.xml"/><Relationship Id="rId5" Type="http://schemas.openxmlformats.org/officeDocument/2006/relationships/slideLayout" Target="../slideLayouts/slideLayout286.xml"/><Relationship Id="rId15" Type="http://schemas.openxmlformats.org/officeDocument/2006/relationships/slideLayout" Target="../slideLayouts/slideLayout296.xml"/><Relationship Id="rId23" Type="http://schemas.openxmlformats.org/officeDocument/2006/relationships/slideLayout" Target="../slideLayouts/slideLayout304.xml"/><Relationship Id="rId28" Type="http://schemas.openxmlformats.org/officeDocument/2006/relationships/slideLayout" Target="../slideLayouts/slideLayout309.xml"/><Relationship Id="rId36" Type="http://schemas.openxmlformats.org/officeDocument/2006/relationships/slideLayout" Target="../slideLayouts/slideLayout317.xml"/><Relationship Id="rId10" Type="http://schemas.openxmlformats.org/officeDocument/2006/relationships/slideLayout" Target="../slideLayouts/slideLayout291.xml"/><Relationship Id="rId19" Type="http://schemas.openxmlformats.org/officeDocument/2006/relationships/slideLayout" Target="../slideLayouts/slideLayout300.xml"/><Relationship Id="rId31" Type="http://schemas.openxmlformats.org/officeDocument/2006/relationships/slideLayout" Target="../slideLayouts/slideLayout312.xml"/><Relationship Id="rId4" Type="http://schemas.openxmlformats.org/officeDocument/2006/relationships/slideLayout" Target="../slideLayouts/slideLayout285.xml"/><Relationship Id="rId9" Type="http://schemas.openxmlformats.org/officeDocument/2006/relationships/slideLayout" Target="../slideLayouts/slideLayout290.xml"/><Relationship Id="rId14" Type="http://schemas.openxmlformats.org/officeDocument/2006/relationships/slideLayout" Target="../slideLayouts/slideLayout295.xml"/><Relationship Id="rId22" Type="http://schemas.openxmlformats.org/officeDocument/2006/relationships/slideLayout" Target="../slideLayouts/slideLayout303.xml"/><Relationship Id="rId27" Type="http://schemas.openxmlformats.org/officeDocument/2006/relationships/slideLayout" Target="../slideLayouts/slideLayout308.xml"/><Relationship Id="rId30" Type="http://schemas.openxmlformats.org/officeDocument/2006/relationships/slideLayout" Target="../slideLayouts/slideLayout311.xml"/><Relationship Id="rId35" Type="http://schemas.openxmlformats.org/officeDocument/2006/relationships/slideLayout" Target="../slideLayouts/slideLayout316.xml"/><Relationship Id="rId8" Type="http://schemas.openxmlformats.org/officeDocument/2006/relationships/slideLayout" Target="../slideLayouts/slideLayout289.xml"/><Relationship Id="rId3" Type="http://schemas.openxmlformats.org/officeDocument/2006/relationships/slideLayout" Target="../slideLayouts/slideLayout284.xml"/><Relationship Id="rId12" Type="http://schemas.openxmlformats.org/officeDocument/2006/relationships/slideLayout" Target="../slideLayouts/slideLayout293.xml"/><Relationship Id="rId17" Type="http://schemas.openxmlformats.org/officeDocument/2006/relationships/slideLayout" Target="../slideLayouts/slideLayout298.xml"/><Relationship Id="rId25" Type="http://schemas.openxmlformats.org/officeDocument/2006/relationships/slideLayout" Target="../slideLayouts/slideLayout306.xml"/><Relationship Id="rId33" Type="http://schemas.openxmlformats.org/officeDocument/2006/relationships/slideLayout" Target="../slideLayouts/slideLayout314.xml"/><Relationship Id="rId38" Type="http://schemas.openxmlformats.org/officeDocument/2006/relationships/slideLayout" Target="../slideLayouts/slideLayout3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theme" Target="../theme/theme5.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8"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slideLayout" Target="../slideLayouts/slideLayout97.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42" Type="http://schemas.openxmlformats.org/officeDocument/2006/relationships/slideLayout" Target="../slideLayouts/slideLayout100.xml"/><Relationship Id="rId47" Type="http://schemas.openxmlformats.org/officeDocument/2006/relationships/image" Target="../media/image2.png"/><Relationship Id="rId7" Type="http://schemas.openxmlformats.org/officeDocument/2006/relationships/slideLayout" Target="../slideLayouts/slideLayout6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slideLayout" Target="../slideLayouts/slideLayout98.xml"/><Relationship Id="rId45" Type="http://schemas.openxmlformats.org/officeDocument/2006/relationships/slideLayout" Target="../slideLayouts/slideLayout103.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4" Type="http://schemas.openxmlformats.org/officeDocument/2006/relationships/slideLayout" Target="../slideLayouts/slideLayout102.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 Id="rId43" Type="http://schemas.openxmlformats.org/officeDocument/2006/relationships/slideLayout" Target="../slideLayouts/slideLayout101.xml"/><Relationship Id="rId8" Type="http://schemas.openxmlformats.org/officeDocument/2006/relationships/slideLayout" Target="../slideLayouts/slideLayout66.xml"/><Relationship Id="rId3" Type="http://schemas.openxmlformats.org/officeDocument/2006/relationships/slideLayout" Target="../slideLayouts/slideLayout61.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 Id="rId46" Type="http://schemas.openxmlformats.org/officeDocument/2006/relationships/theme" Target="../theme/theme6.xml"/><Relationship Id="rId20" Type="http://schemas.openxmlformats.org/officeDocument/2006/relationships/slideLayout" Target="../slideLayouts/slideLayout78.xml"/><Relationship Id="rId41"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26" Type="http://schemas.openxmlformats.org/officeDocument/2006/relationships/slideLayout" Target="../slideLayouts/slideLayout129.xml"/><Relationship Id="rId3" Type="http://schemas.openxmlformats.org/officeDocument/2006/relationships/slideLayout" Target="../slideLayouts/slideLayout106.xml"/><Relationship Id="rId21" Type="http://schemas.openxmlformats.org/officeDocument/2006/relationships/slideLayout" Target="../slideLayouts/slideLayout124.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5" Type="http://schemas.openxmlformats.org/officeDocument/2006/relationships/slideLayout" Target="../slideLayouts/slideLayout128.xml"/><Relationship Id="rId33" Type="http://schemas.openxmlformats.org/officeDocument/2006/relationships/theme" Target="../theme/theme7.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slideLayout" Target="../slideLayouts/slideLayout123.xml"/><Relationship Id="rId29" Type="http://schemas.openxmlformats.org/officeDocument/2006/relationships/slideLayout" Target="../slideLayouts/slideLayout132.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24" Type="http://schemas.openxmlformats.org/officeDocument/2006/relationships/slideLayout" Target="../slideLayouts/slideLayout127.xml"/><Relationship Id="rId32" Type="http://schemas.openxmlformats.org/officeDocument/2006/relationships/slideLayout" Target="../slideLayouts/slideLayout135.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23" Type="http://schemas.openxmlformats.org/officeDocument/2006/relationships/slideLayout" Target="../slideLayouts/slideLayout126.xml"/><Relationship Id="rId28" Type="http://schemas.openxmlformats.org/officeDocument/2006/relationships/slideLayout" Target="../slideLayouts/slideLayout131.xml"/><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31" Type="http://schemas.openxmlformats.org/officeDocument/2006/relationships/slideLayout" Target="../slideLayouts/slideLayout134.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slideLayout" Target="../slideLayouts/slideLayout125.xml"/><Relationship Id="rId27" Type="http://schemas.openxmlformats.org/officeDocument/2006/relationships/slideLayout" Target="../slideLayouts/slideLayout130.xml"/><Relationship Id="rId30" Type="http://schemas.openxmlformats.org/officeDocument/2006/relationships/slideLayout" Target="../slideLayouts/slideLayout133.xml"/><Relationship Id="rId8" Type="http://schemas.openxmlformats.org/officeDocument/2006/relationships/slideLayout" Target="../slideLayouts/slideLayout11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image" Target="../media/image2.png"/><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161.xml"/><Relationship Id="rId18" Type="http://schemas.openxmlformats.org/officeDocument/2006/relationships/slideLayout" Target="../slideLayouts/slideLayout166.xml"/><Relationship Id="rId26" Type="http://schemas.openxmlformats.org/officeDocument/2006/relationships/slideLayout" Target="../slideLayouts/slideLayout174.xml"/><Relationship Id="rId39" Type="http://schemas.openxmlformats.org/officeDocument/2006/relationships/slideLayout" Target="../slideLayouts/slideLayout187.xml"/><Relationship Id="rId21" Type="http://schemas.openxmlformats.org/officeDocument/2006/relationships/slideLayout" Target="../slideLayouts/slideLayout169.xml"/><Relationship Id="rId34" Type="http://schemas.openxmlformats.org/officeDocument/2006/relationships/slideLayout" Target="../slideLayouts/slideLayout182.xml"/><Relationship Id="rId42" Type="http://schemas.openxmlformats.org/officeDocument/2006/relationships/theme" Target="../theme/theme9.xml"/><Relationship Id="rId7" Type="http://schemas.openxmlformats.org/officeDocument/2006/relationships/slideLayout" Target="../slideLayouts/slideLayout155.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20" Type="http://schemas.openxmlformats.org/officeDocument/2006/relationships/slideLayout" Target="../slideLayouts/slideLayout168.xml"/><Relationship Id="rId29" Type="http://schemas.openxmlformats.org/officeDocument/2006/relationships/slideLayout" Target="../slideLayouts/slideLayout177.xml"/><Relationship Id="rId41" Type="http://schemas.openxmlformats.org/officeDocument/2006/relationships/slideLayout" Target="../slideLayouts/slideLayout189.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24" Type="http://schemas.openxmlformats.org/officeDocument/2006/relationships/slideLayout" Target="../slideLayouts/slideLayout172.xml"/><Relationship Id="rId32" Type="http://schemas.openxmlformats.org/officeDocument/2006/relationships/slideLayout" Target="../slideLayouts/slideLayout180.xml"/><Relationship Id="rId37" Type="http://schemas.openxmlformats.org/officeDocument/2006/relationships/slideLayout" Target="../slideLayouts/slideLayout185.xml"/><Relationship Id="rId40" Type="http://schemas.openxmlformats.org/officeDocument/2006/relationships/slideLayout" Target="../slideLayouts/slideLayout188.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23" Type="http://schemas.openxmlformats.org/officeDocument/2006/relationships/slideLayout" Target="../slideLayouts/slideLayout171.xml"/><Relationship Id="rId28" Type="http://schemas.openxmlformats.org/officeDocument/2006/relationships/slideLayout" Target="../slideLayouts/slideLayout176.xml"/><Relationship Id="rId36" Type="http://schemas.openxmlformats.org/officeDocument/2006/relationships/slideLayout" Target="../slideLayouts/slideLayout184.xml"/><Relationship Id="rId10" Type="http://schemas.openxmlformats.org/officeDocument/2006/relationships/slideLayout" Target="../slideLayouts/slideLayout158.xml"/><Relationship Id="rId19" Type="http://schemas.openxmlformats.org/officeDocument/2006/relationships/slideLayout" Target="../slideLayouts/slideLayout167.xml"/><Relationship Id="rId31" Type="http://schemas.openxmlformats.org/officeDocument/2006/relationships/slideLayout" Target="../slideLayouts/slideLayout179.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 Id="rId22" Type="http://schemas.openxmlformats.org/officeDocument/2006/relationships/slideLayout" Target="../slideLayouts/slideLayout170.xml"/><Relationship Id="rId27" Type="http://schemas.openxmlformats.org/officeDocument/2006/relationships/slideLayout" Target="../slideLayouts/slideLayout175.xml"/><Relationship Id="rId30" Type="http://schemas.openxmlformats.org/officeDocument/2006/relationships/slideLayout" Target="../slideLayouts/slideLayout178.xml"/><Relationship Id="rId35" Type="http://schemas.openxmlformats.org/officeDocument/2006/relationships/slideLayout" Target="../slideLayouts/slideLayout183.xml"/><Relationship Id="rId43" Type="http://schemas.openxmlformats.org/officeDocument/2006/relationships/image" Target="../media/image2.png"/><Relationship Id="rId8" Type="http://schemas.openxmlformats.org/officeDocument/2006/relationships/slideLayout" Target="../slideLayouts/slideLayout156.xml"/><Relationship Id="rId3" Type="http://schemas.openxmlformats.org/officeDocument/2006/relationships/slideLayout" Target="../slideLayouts/slideLayout151.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5" Type="http://schemas.openxmlformats.org/officeDocument/2006/relationships/slideLayout" Target="../slideLayouts/slideLayout173.xml"/><Relationship Id="rId33" Type="http://schemas.openxmlformats.org/officeDocument/2006/relationships/slideLayout" Target="../slideLayouts/slideLayout181.xml"/><Relationship Id="rId38" Type="http://schemas.openxmlformats.org/officeDocument/2006/relationships/slideLayout" Target="../slideLayouts/slideLayout1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cstate="screen">
            <a:alphaModFix/>
            <a:extLst>
              <a:ext uri="{28A0092B-C50C-407E-A947-70E740481C1C}">
                <a14:useLocalDpi xmlns:a14="http://schemas.microsoft.com/office/drawing/2010/main"/>
              </a:ext>
            </a:extLst>
          </a:blip>
          <a:stretch>
            <a:fillRect/>
          </a:stretch>
        </a:blipFill>
        <a:effectLst/>
      </p:bgPr>
    </p:bg>
    <p:spTree>
      <p:nvGrpSpPr>
        <p:cNvPr id="1" name="Shape 147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4026" r:id="rId1"/>
    <p:sldLayoutId id="2147484187" r:id="rId2"/>
    <p:sldLayoutId id="2147484188" r:id="rId3"/>
    <p:sldLayoutId id="2147484189" r:id="rId4"/>
    <p:sldLayoutId id="2147484190" r:id="rId5"/>
    <p:sldLayoutId id="2147484051" r:id="rId6"/>
    <p:sldLayoutId id="214748418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9"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p>
            <a:r>
              <a:rPr lang="en-US"/>
              <a:t>Click to edit Master title style</a:t>
            </a:r>
          </a:p>
        </p:txBody>
      </p:sp>
      <p:sp>
        <p:nvSpPr>
          <p:cNvPr id="7" name="TextBox 6">
            <a:extLst>
              <a:ext uri="{FF2B5EF4-FFF2-40B4-BE49-F238E27FC236}">
                <a16:creationId xmlns:a16="http://schemas.microsoft.com/office/drawing/2014/main" id="{0DB0E1E3-D05E-844C-B913-0F0874833B4F}"/>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2805963053"/>
      </p:ext>
    </p:extLst>
  </p:cSld>
  <p:clrMap bg1="lt1" tx1="dk1" bg2="lt2" tx2="dk2" accent1="accent1" accent2="accent2" accent3="accent3" accent4="accent4" accent5="accent5" accent6="accent6" hlink="hlink" folHlink="folHlink"/>
  <p:sldLayoutIdLst>
    <p:sldLayoutId id="2147484593" r:id="rId1"/>
    <p:sldLayoutId id="2147484594" r:id="rId2"/>
    <p:sldLayoutId id="2147484595" r:id="rId3"/>
    <p:sldLayoutId id="2147484596" r:id="rId4"/>
    <p:sldLayoutId id="2147484597" r:id="rId5"/>
    <p:sldLayoutId id="2147484598" r:id="rId6"/>
    <p:sldLayoutId id="2147484599" r:id="rId7"/>
    <p:sldLayoutId id="2147484600" r:id="rId8"/>
    <p:sldLayoutId id="2147484601" r:id="rId9"/>
    <p:sldLayoutId id="2147484602" r:id="rId10"/>
    <p:sldLayoutId id="2147484603" r:id="rId11"/>
    <p:sldLayoutId id="2147484604" r:id="rId12"/>
    <p:sldLayoutId id="2147484605" r:id="rId13"/>
    <p:sldLayoutId id="2147484606" r:id="rId14"/>
    <p:sldLayoutId id="2147484607" r:id="rId15"/>
    <p:sldLayoutId id="2147484608" r:id="rId16"/>
    <p:sldLayoutId id="2147484609" r:id="rId17"/>
    <p:sldLayoutId id="2147484610" r:id="rId18"/>
    <p:sldLayoutId id="2147484611" r:id="rId19"/>
    <p:sldLayoutId id="2147484612" r:id="rId20"/>
    <p:sldLayoutId id="2147484613" r:id="rId21"/>
    <p:sldLayoutId id="2147484614" r:id="rId22"/>
    <p:sldLayoutId id="2147484615" r:id="rId23"/>
    <p:sldLayoutId id="2147484616" r:id="rId24"/>
    <p:sldLayoutId id="2147484617" r:id="rId25"/>
    <p:sldLayoutId id="2147484618" r:id="rId26"/>
    <p:sldLayoutId id="2147484619" r:id="rId27"/>
    <p:sldLayoutId id="2147484620" r:id="rId28"/>
    <p:sldLayoutId id="2147484621" r:id="rId29"/>
    <p:sldLayoutId id="2147484622" r:id="rId30"/>
    <p:sldLayoutId id="2147484623" r:id="rId31"/>
    <p:sldLayoutId id="2147484624" r:id="rId32"/>
    <p:sldLayoutId id="2147484625" r:id="rId33"/>
    <p:sldLayoutId id="2147484626" r:id="rId34"/>
    <p:sldLayoutId id="2147484627"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783"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892" indent="-342892" algn="l" defTabSz="289281"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783" indent="-342892" algn="l" defTabSz="289281"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37" indent="-342892" algn="l" defTabSz="289281"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20" indent="-342892" algn="l" defTabSz="289281"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348" indent="-342892" algn="l" defTabSz="289281"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1" rtl="0" eaLnBrk="1" latinLnBrk="0" hangingPunct="1">
        <a:defRPr sz="570" kern="1200">
          <a:solidFill>
            <a:schemeClr val="tx1"/>
          </a:solidFill>
          <a:latin typeface="+mn-lt"/>
          <a:ea typeface="+mn-ea"/>
          <a:cs typeface="+mn-cs"/>
        </a:defRPr>
      </a:lvl1pPr>
      <a:lvl2pPr marL="144641" algn="l" defTabSz="289281" rtl="0" eaLnBrk="1" latinLnBrk="0" hangingPunct="1">
        <a:defRPr sz="570" kern="1200">
          <a:solidFill>
            <a:schemeClr val="tx1"/>
          </a:solidFill>
          <a:latin typeface="+mn-lt"/>
          <a:ea typeface="+mn-ea"/>
          <a:cs typeface="+mn-cs"/>
        </a:defRPr>
      </a:lvl2pPr>
      <a:lvl3pPr marL="289281" algn="l" defTabSz="289281" rtl="0" eaLnBrk="1" latinLnBrk="0" hangingPunct="1">
        <a:defRPr sz="570" kern="1200">
          <a:solidFill>
            <a:schemeClr val="tx1"/>
          </a:solidFill>
          <a:latin typeface="+mn-lt"/>
          <a:ea typeface="+mn-ea"/>
          <a:cs typeface="+mn-cs"/>
        </a:defRPr>
      </a:lvl3pPr>
      <a:lvl4pPr marL="433919" algn="l" defTabSz="289281" rtl="0" eaLnBrk="1" latinLnBrk="0" hangingPunct="1">
        <a:defRPr sz="570" kern="1200">
          <a:solidFill>
            <a:schemeClr val="tx1"/>
          </a:solidFill>
          <a:latin typeface="+mn-lt"/>
          <a:ea typeface="+mn-ea"/>
          <a:cs typeface="+mn-cs"/>
        </a:defRPr>
      </a:lvl4pPr>
      <a:lvl5pPr marL="578558" algn="l" defTabSz="289281" rtl="0" eaLnBrk="1" latinLnBrk="0" hangingPunct="1">
        <a:defRPr sz="570" kern="1200">
          <a:solidFill>
            <a:schemeClr val="tx1"/>
          </a:solidFill>
          <a:latin typeface="+mn-lt"/>
          <a:ea typeface="+mn-ea"/>
          <a:cs typeface="+mn-cs"/>
        </a:defRPr>
      </a:lvl5pPr>
      <a:lvl6pPr marL="723197" algn="l" defTabSz="289281" rtl="0" eaLnBrk="1" latinLnBrk="0" hangingPunct="1">
        <a:defRPr sz="570" kern="1200">
          <a:solidFill>
            <a:schemeClr val="tx1"/>
          </a:solidFill>
          <a:latin typeface="+mn-lt"/>
          <a:ea typeface="+mn-ea"/>
          <a:cs typeface="+mn-cs"/>
        </a:defRPr>
      </a:lvl6pPr>
      <a:lvl7pPr marL="867836" algn="l" defTabSz="289281" rtl="0" eaLnBrk="1" latinLnBrk="0" hangingPunct="1">
        <a:defRPr sz="570" kern="1200">
          <a:solidFill>
            <a:schemeClr val="tx1"/>
          </a:solidFill>
          <a:latin typeface="+mn-lt"/>
          <a:ea typeface="+mn-ea"/>
          <a:cs typeface="+mn-cs"/>
        </a:defRPr>
      </a:lvl7pPr>
      <a:lvl8pPr marL="1012475" algn="l" defTabSz="289281" rtl="0" eaLnBrk="1" latinLnBrk="0" hangingPunct="1">
        <a:defRPr sz="570" kern="1200">
          <a:solidFill>
            <a:schemeClr val="tx1"/>
          </a:solidFill>
          <a:latin typeface="+mn-lt"/>
          <a:ea typeface="+mn-ea"/>
          <a:cs typeface="+mn-cs"/>
        </a:defRPr>
      </a:lvl8pPr>
      <a:lvl9pPr marL="1157115" algn="l" defTabSz="289281" rtl="0" eaLnBrk="1" latinLnBrk="0" hangingPunct="1">
        <a:defRPr sz="57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064238651"/>
      </p:ext>
    </p:extLst>
  </p:cSld>
  <p:clrMap bg1="lt1" tx1="dk1" bg2="dk2" tx2="lt2" accent1="accent1" accent2="accent2" accent3="accent3" accent4="accent4" accent5="accent5" accent6="accent6" hlink="hlink" folHlink="folHlink"/>
  <p:sldLayoutIdLst>
    <p:sldLayoutId id="2147484670" r:id="rId1"/>
    <p:sldLayoutId id="2147484671" r:id="rId2"/>
    <p:sldLayoutId id="2147484672" r:id="rId3"/>
    <p:sldLayoutId id="2147484673" r:id="rId4"/>
    <p:sldLayoutId id="2147484674" r:id="rId5"/>
    <p:sldLayoutId id="2147484675" r:id="rId6"/>
    <p:sldLayoutId id="2147484676" r:id="rId7"/>
    <p:sldLayoutId id="2147484677" r:id="rId8"/>
    <p:sldLayoutId id="2147484678" r:id="rId9"/>
    <p:sldLayoutId id="2147484679" r:id="rId10"/>
    <p:sldLayoutId id="2147484680" r:id="rId11"/>
    <p:sldLayoutId id="2147484681" r:id="rId12"/>
    <p:sldLayoutId id="2147484682" r:id="rId13"/>
    <p:sldLayoutId id="2147484683" r:id="rId14"/>
    <p:sldLayoutId id="2147484684" r:id="rId15"/>
    <p:sldLayoutId id="214748468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A2D07C-0DC9-854D-8F5D-D7F94BF23107}"/>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DCECF2E0-F68F-C14A-918F-7086F6E40DA9}"/>
              </a:ext>
            </a:extLst>
          </p:cNvPr>
          <p:cNvPicPr>
            <a:picLocks noChangeAspect="1"/>
          </p:cNvPicPr>
          <p:nvPr userDrawn="1"/>
        </p:nvPicPr>
        <p:blipFill>
          <a:blip r:embed="rId4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3296652675"/>
      </p:ext>
    </p:extLst>
  </p:cSld>
  <p:clrMap bg1="lt1" tx1="dk1" bg2="lt2" tx2="dk2" accent1="accent1" accent2="accent2" accent3="accent3" accent4="accent4" accent5="accent5" accent6="accent6" hlink="hlink" folHlink="folHlink"/>
  <p:sldLayoutIdLst>
    <p:sldLayoutId id="2147484853" r:id="rId1"/>
    <p:sldLayoutId id="2147484854" r:id="rId2"/>
    <p:sldLayoutId id="2147484855" r:id="rId3"/>
    <p:sldLayoutId id="2147484856" r:id="rId4"/>
    <p:sldLayoutId id="2147484857" r:id="rId5"/>
    <p:sldLayoutId id="2147484858" r:id="rId6"/>
    <p:sldLayoutId id="2147484859" r:id="rId7"/>
    <p:sldLayoutId id="2147484860" r:id="rId8"/>
    <p:sldLayoutId id="2147484861" r:id="rId9"/>
    <p:sldLayoutId id="2147484862" r:id="rId10"/>
    <p:sldLayoutId id="2147484863" r:id="rId11"/>
    <p:sldLayoutId id="2147484864" r:id="rId12"/>
    <p:sldLayoutId id="2147484865" r:id="rId13"/>
    <p:sldLayoutId id="2147484866" r:id="rId14"/>
    <p:sldLayoutId id="2147484867" r:id="rId15"/>
    <p:sldLayoutId id="2147484868" r:id="rId16"/>
    <p:sldLayoutId id="2147484869" r:id="rId17"/>
    <p:sldLayoutId id="2147484870" r:id="rId18"/>
    <p:sldLayoutId id="2147484871" r:id="rId19"/>
    <p:sldLayoutId id="2147484872" r:id="rId20"/>
    <p:sldLayoutId id="2147484873" r:id="rId21"/>
    <p:sldLayoutId id="2147484874" r:id="rId22"/>
    <p:sldLayoutId id="2147484875" r:id="rId23"/>
    <p:sldLayoutId id="2147484876" r:id="rId24"/>
    <p:sldLayoutId id="2147484877" r:id="rId25"/>
    <p:sldLayoutId id="2147484878" r:id="rId26"/>
    <p:sldLayoutId id="2147484879" r:id="rId27"/>
    <p:sldLayoutId id="2147484880" r:id="rId28"/>
    <p:sldLayoutId id="2147484881" r:id="rId29"/>
    <p:sldLayoutId id="2147484882" r:id="rId30"/>
    <p:sldLayoutId id="2147484883" r:id="rId31"/>
    <p:sldLayoutId id="2147484884" r:id="rId32"/>
    <p:sldLayoutId id="2147484885" r:id="rId33"/>
    <p:sldLayoutId id="2147484886" r:id="rId34"/>
    <p:sldLayoutId id="2147484887" r:id="rId35"/>
    <p:sldLayoutId id="2147484888" r:id="rId36"/>
    <p:sldLayoutId id="2147484889" r:id="rId37"/>
    <p:sldLayoutId id="2147484890" r:id="rId38"/>
    <p:sldLayoutId id="2147484891" r:id="rId39"/>
    <p:sldLayoutId id="2147484892" r:id="rId40"/>
    <p:sldLayoutId id="2147484893" r:id="rId4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8"/>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pic>
        <p:nvPicPr>
          <p:cNvPr id="86" name="Google Shape;86;p18"/>
          <p:cNvPicPr preferRelativeResize="0"/>
          <p:nvPr/>
        </p:nvPicPr>
        <p:blipFill rotWithShape="1">
          <a:blip r:embed="rId42">
            <a:alphaModFix/>
          </a:blip>
          <a:srcRect/>
          <a:stretch/>
        </p:blipFill>
        <p:spPr>
          <a:xfrm>
            <a:off x="8215311" y="0"/>
            <a:ext cx="928688" cy="5143500"/>
          </a:xfrm>
          <a:prstGeom prst="rect">
            <a:avLst/>
          </a:prstGeom>
          <a:noFill/>
          <a:ln>
            <a:noFill/>
          </a:ln>
        </p:spPr>
      </p:pic>
    </p:spTree>
    <p:extLst>
      <p:ext uri="{BB962C8B-B14F-4D97-AF65-F5344CB8AC3E}">
        <p14:creationId xmlns:p14="http://schemas.microsoft.com/office/powerpoint/2010/main" val="1528726951"/>
      </p:ext>
    </p:extLst>
  </p:cSld>
  <p:clrMap bg1="lt1" tx1="dk1" bg2="dk2" tx2="lt2" accent1="accent1" accent2="accent2" accent3="accent3" accent4="accent4" accent5="accent5" accent6="accent6" hlink="hlink" folHlink="folHlink"/>
  <p:sldLayoutIdLst>
    <p:sldLayoutId id="2147484895" r:id="rId1"/>
    <p:sldLayoutId id="2147484896" r:id="rId2"/>
    <p:sldLayoutId id="2147484897" r:id="rId3"/>
    <p:sldLayoutId id="2147484898" r:id="rId4"/>
    <p:sldLayoutId id="2147484899" r:id="rId5"/>
    <p:sldLayoutId id="2147484900" r:id="rId6"/>
    <p:sldLayoutId id="2147484901" r:id="rId7"/>
    <p:sldLayoutId id="2147484902" r:id="rId8"/>
    <p:sldLayoutId id="2147484903" r:id="rId9"/>
    <p:sldLayoutId id="2147484904" r:id="rId10"/>
    <p:sldLayoutId id="2147484905" r:id="rId11"/>
    <p:sldLayoutId id="2147484906" r:id="rId12"/>
    <p:sldLayoutId id="2147484907" r:id="rId13"/>
    <p:sldLayoutId id="2147484908" r:id="rId14"/>
    <p:sldLayoutId id="2147484909" r:id="rId15"/>
    <p:sldLayoutId id="2147484910" r:id="rId16"/>
    <p:sldLayoutId id="2147484911" r:id="rId17"/>
    <p:sldLayoutId id="2147484912" r:id="rId18"/>
    <p:sldLayoutId id="2147484913" r:id="rId19"/>
    <p:sldLayoutId id="2147484914" r:id="rId20"/>
    <p:sldLayoutId id="2147484915" r:id="rId21"/>
    <p:sldLayoutId id="2147484916" r:id="rId22"/>
    <p:sldLayoutId id="2147484917" r:id="rId23"/>
    <p:sldLayoutId id="2147484918" r:id="rId24"/>
    <p:sldLayoutId id="2147484919" r:id="rId25"/>
    <p:sldLayoutId id="2147484920" r:id="rId26"/>
    <p:sldLayoutId id="2147484921" r:id="rId27"/>
    <p:sldLayoutId id="2147484922" r:id="rId28"/>
    <p:sldLayoutId id="2147484923" r:id="rId29"/>
    <p:sldLayoutId id="2147484924" r:id="rId30"/>
    <p:sldLayoutId id="2147484925" r:id="rId31"/>
    <p:sldLayoutId id="2147484926" r:id="rId32"/>
    <p:sldLayoutId id="2147484927" r:id="rId33"/>
    <p:sldLayoutId id="2147484928" r:id="rId34"/>
    <p:sldLayoutId id="2147484929" r:id="rId35"/>
    <p:sldLayoutId id="2147484930" r:id="rId36"/>
    <p:sldLayoutId id="2147484931" r:id="rId37"/>
    <p:sldLayoutId id="2147484932" r:id="rId38"/>
    <p:sldLayoutId id="2147484933" r:id="rId39"/>
    <p:sldLayoutId id="2147484934" r:id="rId4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2123"/>
        <p:cNvGrpSpPr/>
        <p:nvPr/>
      </p:nvGrpSpPr>
      <p:grpSpPr>
        <a:xfrm>
          <a:off x="0" y="0"/>
          <a:ext cx="0" cy="0"/>
          <a:chOff x="0" y="0"/>
          <a:chExt cx="0" cy="0"/>
        </a:xfrm>
      </p:grpSpPr>
      <p:sp>
        <p:nvSpPr>
          <p:cNvPr id="3" name="TextBox 2">
            <a:extLst>
              <a:ext uri="{FF2B5EF4-FFF2-40B4-BE49-F238E27FC236}">
                <a16:creationId xmlns:a16="http://schemas.microsoft.com/office/drawing/2014/main" id="{A4B986B8-00E9-4B45-A802-E6501804EB45}"/>
              </a:ext>
            </a:extLst>
          </p:cNvPr>
          <p:cNvSpPr txBox="1"/>
          <p:nvPr userDrawn="1"/>
        </p:nvSpPr>
        <p:spPr>
          <a:xfrm>
            <a:off x="7802858"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3352163753"/>
      </p:ext>
    </p:extLst>
  </p:cSld>
  <p:clrMap bg1="lt1" tx1="dk1" bg2="dk2" tx2="lt2" accent1="accent1" accent2="accent2" accent3="accent3" accent4="accent4" accent5="accent5" accent6="accent6" hlink="hlink" folHlink="folHlink"/>
  <p:sldLayoutIdLst>
    <p:sldLayoutId id="214748420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59D21B-3AD7-6947-AB65-73366BFCAEE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494418070"/>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0" kern="1200">
          <a:solidFill>
            <a:schemeClr val="bg1"/>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05E4884-EED4-E94B-BEA2-E0841312C0C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BFEA2389-9224-DF4B-A32C-B29BA630CB7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B03662-7D9E-C842-B132-67518FE9ABF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057A4C4-14E9-474B-8EE1-0975C43F5F62}" type="slidenum">
              <a:rPr lang="en-US" smtClean="0"/>
              <a:t>‹#›</a:t>
            </a:fld>
            <a:endParaRPr lang="en-US"/>
          </a:p>
        </p:txBody>
      </p:sp>
      <p:pic>
        <p:nvPicPr>
          <p:cNvPr id="8" name="Picture 7">
            <a:extLst>
              <a:ext uri="{FF2B5EF4-FFF2-40B4-BE49-F238E27FC236}">
                <a16:creationId xmlns:a16="http://schemas.microsoft.com/office/drawing/2014/main" id="{711854B9-152D-824F-A4FB-F8A219A94879}"/>
              </a:ext>
            </a:extLst>
          </p:cNvPr>
          <p:cNvPicPr>
            <a:picLocks noChangeAspect="1"/>
          </p:cNvPicPr>
          <p:nvPr userDrawn="1"/>
        </p:nvPicPr>
        <p:blipFill>
          <a:blip r:embed="rId13"/>
          <a:stretch>
            <a:fillRect/>
          </a:stretch>
        </p:blipFill>
        <p:spPr>
          <a:xfrm>
            <a:off x="0" y="0"/>
            <a:ext cx="9144000" cy="5143500"/>
          </a:xfrm>
          <a:prstGeom prst="rect">
            <a:avLst/>
          </a:prstGeom>
        </p:spPr>
      </p:pic>
    </p:spTree>
    <p:extLst>
      <p:ext uri="{BB962C8B-B14F-4D97-AF65-F5344CB8AC3E}">
        <p14:creationId xmlns:p14="http://schemas.microsoft.com/office/powerpoint/2010/main" val="580739551"/>
      </p:ext>
    </p:extLst>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8"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
        <p:nvSpPr>
          <p:cNvPr id="7" name="TextBox 6">
            <a:extLst>
              <a:ext uri="{FF2B5EF4-FFF2-40B4-BE49-F238E27FC236}">
                <a16:creationId xmlns:a16="http://schemas.microsoft.com/office/drawing/2014/main" id="{0DB0E1E3-D05E-844C-B913-0F0874833B4F}"/>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705962517"/>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29" r:id="rId12"/>
    <p:sldLayoutId id="2147484230" r:id="rId13"/>
    <p:sldLayoutId id="2147484231" r:id="rId14"/>
    <p:sldLayoutId id="2147484232" r:id="rId15"/>
    <p:sldLayoutId id="2147484233" r:id="rId16"/>
    <p:sldLayoutId id="2147484234" r:id="rId17"/>
    <p:sldLayoutId id="2147484235" r:id="rId18"/>
    <p:sldLayoutId id="2147484236" r:id="rId19"/>
    <p:sldLayoutId id="2147484237" r:id="rId20"/>
    <p:sldLayoutId id="2147484238" r:id="rId21"/>
    <p:sldLayoutId id="2147484239" r:id="rId22"/>
    <p:sldLayoutId id="2147484240" r:id="rId23"/>
    <p:sldLayoutId id="2147484241" r:id="rId24"/>
    <p:sldLayoutId id="2147484242" r:id="rId25"/>
    <p:sldLayoutId id="2147484243" r:id="rId26"/>
    <p:sldLayoutId id="2147484244" r:id="rId27"/>
    <p:sldLayoutId id="2147484245" r:id="rId28"/>
    <p:sldLayoutId id="2147484246" r:id="rId29"/>
    <p:sldLayoutId id="2147484247" r:id="rId30"/>
    <p:sldLayoutId id="2147484248" r:id="rId31"/>
    <p:sldLayoutId id="2147484249" r:id="rId32"/>
    <p:sldLayoutId id="2147484250" r:id="rId33"/>
    <p:sldLayoutId id="2147484251" r:id="rId34"/>
    <p:sldLayoutId id="2147484252"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A2D07C-0DC9-854D-8F5D-D7F94BF23107}"/>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DCECF2E0-F68F-C14A-918F-7086F6E40DA9}"/>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2857450258"/>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 id="2147484277" r:id="rId12"/>
    <p:sldLayoutId id="2147484278" r:id="rId13"/>
    <p:sldLayoutId id="2147484279" r:id="rId14"/>
    <p:sldLayoutId id="2147484280" r:id="rId15"/>
    <p:sldLayoutId id="2147484281" r:id="rId16"/>
    <p:sldLayoutId id="2147484282" r:id="rId17"/>
    <p:sldLayoutId id="2147484283" r:id="rId18"/>
    <p:sldLayoutId id="2147484284" r:id="rId19"/>
    <p:sldLayoutId id="2147484285" r:id="rId20"/>
    <p:sldLayoutId id="2147484286" r:id="rId21"/>
    <p:sldLayoutId id="2147484287" r:id="rId22"/>
    <p:sldLayoutId id="2147484288" r:id="rId23"/>
    <p:sldLayoutId id="2147484289" r:id="rId24"/>
    <p:sldLayoutId id="2147484290" r:id="rId25"/>
    <p:sldLayoutId id="2147484291" r:id="rId26"/>
    <p:sldLayoutId id="2147484292" r:id="rId27"/>
    <p:sldLayoutId id="2147484293" r:id="rId28"/>
    <p:sldLayoutId id="2147484294" r:id="rId29"/>
    <p:sldLayoutId id="2147484295" r:id="rId30"/>
    <p:sldLayoutId id="2147484296" r:id="rId31"/>
    <p:sldLayoutId id="2147484297" r:id="rId32"/>
    <p:sldLayoutId id="2147484298" r:id="rId33"/>
    <p:sldLayoutId id="2147484299" r:id="rId34"/>
    <p:sldLayoutId id="2147484300" r:id="rId35"/>
    <p:sldLayoutId id="2147484301" r:id="rId36"/>
    <p:sldLayoutId id="2147484302" r:id="rId37"/>
    <p:sldLayoutId id="2147484303" r:id="rId38"/>
    <p:sldLayoutId id="2147484304" r:id="rId39"/>
    <p:sldLayoutId id="2147484305" r:id="rId40"/>
    <p:sldLayoutId id="2147484306" r:id="rId41"/>
    <p:sldLayoutId id="2147484307" r:id="rId42"/>
    <p:sldLayoutId id="2147484308" r:id="rId43"/>
    <p:sldLayoutId id="2147484309" r:id="rId44"/>
    <p:sldLayoutId id="2147484310" r:id="rId4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8"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
        <p:nvSpPr>
          <p:cNvPr id="7" name="TextBox 6">
            <a:extLst>
              <a:ext uri="{FF2B5EF4-FFF2-40B4-BE49-F238E27FC236}">
                <a16:creationId xmlns:a16="http://schemas.microsoft.com/office/drawing/2014/main" id="{0DB0E1E3-D05E-844C-B913-0F0874833B4F}"/>
              </a:ext>
            </a:extLst>
          </p:cNvPr>
          <p:cNvSpPr txBox="1"/>
          <p:nvPr userDrawn="1"/>
        </p:nvSpPr>
        <p:spPr>
          <a:xfrm>
            <a:off x="118007" y="4900953"/>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2421525748"/>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 id="2147484337" r:id="rId26"/>
    <p:sldLayoutId id="2147484338" r:id="rId27"/>
    <p:sldLayoutId id="2147484339" r:id="rId28"/>
    <p:sldLayoutId id="2147484340" r:id="rId29"/>
    <p:sldLayoutId id="2147484341" r:id="rId30"/>
    <p:sldLayoutId id="2147484342" r:id="rId31"/>
    <p:sldLayoutId id="2147484343"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8"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pic>
        <p:nvPicPr>
          <p:cNvPr id="4" name="Picture 3">
            <a:extLst>
              <a:ext uri="{FF2B5EF4-FFF2-40B4-BE49-F238E27FC236}">
                <a16:creationId xmlns:a16="http://schemas.microsoft.com/office/drawing/2014/main" id="{0869EC97-EA5D-4F44-8D24-E62C75EB9AB1}"/>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5" name="TextBox 4">
            <a:extLst>
              <a:ext uri="{FF2B5EF4-FFF2-40B4-BE49-F238E27FC236}">
                <a16:creationId xmlns:a16="http://schemas.microsoft.com/office/drawing/2014/main" id="{70C89012-54D4-084A-859A-5A1AD68F940F}"/>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rgbClr val="C8C7C9"/>
                </a:solidFill>
              </a:rPr>
              <a:t>D2L Confidential</a:t>
            </a:r>
          </a:p>
        </p:txBody>
      </p:sp>
    </p:spTree>
    <p:extLst>
      <p:ext uri="{BB962C8B-B14F-4D97-AF65-F5344CB8AC3E}">
        <p14:creationId xmlns:p14="http://schemas.microsoft.com/office/powerpoint/2010/main" val="2239160178"/>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 id="2147484356" r:id="rId12"/>
    <p:sldLayoutId id="214748435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A2D07C-0DC9-854D-8F5D-D7F94BF23107}"/>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DCECF2E0-F68F-C14A-918F-7086F6E40DA9}"/>
              </a:ext>
            </a:extLst>
          </p:cNvPr>
          <p:cNvPicPr>
            <a:picLocks noChangeAspect="1"/>
          </p:cNvPicPr>
          <p:nvPr userDrawn="1"/>
        </p:nvPicPr>
        <p:blipFill>
          <a:blip r:embed="rId4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907161110"/>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6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68.xml"/><Relationship Id="rId4" Type="http://schemas.openxmlformats.org/officeDocument/2006/relationships/image" Target="../media/image10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4.xml"/></Relationships>
</file>

<file path=ppt/slides/_rels/slide15.xml.rels><?xml version="1.0" encoding="UTF-8" standalone="yes"?>
<Relationships xmlns="http://schemas.openxmlformats.org/package/2006/relationships"><Relationship Id="rId3" Type="http://schemas.openxmlformats.org/officeDocument/2006/relationships/hyperlink" Target="https://community.brightspace.com/servlet/fileField?entityId=ka55W00000003eeQAA&amp;field=Attachment__Body__s" TargetMode="External"/><Relationship Id="rId2" Type="http://schemas.openxmlformats.org/officeDocument/2006/relationships/notesSlide" Target="../notesSlides/notesSlide7.xml"/><Relationship Id="rId1" Type="http://schemas.openxmlformats.org/officeDocument/2006/relationships/slideLayout" Target="../slideLayouts/slideLayout192.xml"/><Relationship Id="rId6" Type="http://schemas.openxmlformats.org/officeDocument/2006/relationships/hyperlink" Target="https://www.d2l.com/k-12/educator-webinars/" TargetMode="External"/><Relationship Id="rId5" Type="http://schemas.openxmlformats.org/officeDocument/2006/relationships/hyperlink" Target="https://www.d2l.com/k-12/training/" TargetMode="External"/><Relationship Id="rId4" Type="http://schemas.openxmlformats.org/officeDocument/2006/relationships/hyperlink" Target="https://www.d2l.com/d2l-supports-parents/?utm_source=twitter&amp;utm_medium=social&amp;utm_campaign=COVID19-FY20-D2L-Social-Media-all-Twitter" TargetMode="External"/></Relationships>
</file>

<file path=ppt/slides/_rels/slide16.xml.rels><?xml version="1.0" encoding="UTF-8" standalone="yes"?>
<Relationships xmlns="http://schemas.openxmlformats.org/package/2006/relationships"><Relationship Id="rId13" Type="http://schemas.openxmlformats.org/officeDocument/2006/relationships/hyperlink" Target="https://www.youtube.com/watch?v=UZXpIF6Qc7c&amp;list=PLxHabmZzFY6mzKPQBIKAVAr49gDLiR_6N&amp;index=4" TargetMode="External"/><Relationship Id="rId18" Type="http://schemas.openxmlformats.org/officeDocument/2006/relationships/hyperlink" Target="https://telo.brightspacestreaming.com/87/Watch/31.aspx?lti=Valence" TargetMode="External"/><Relationship Id="rId26" Type="http://schemas.openxmlformats.org/officeDocument/2006/relationships/hyperlink" Target="https://www.youtube.com/watch?v=G5h2qiaN1o8" TargetMode="External"/><Relationship Id="rId3" Type="http://schemas.openxmlformats.org/officeDocument/2006/relationships/hyperlink" Target="https://www.youtube.com/watch?v=-sRyXi2bNp4" TargetMode="External"/><Relationship Id="rId21" Type="http://schemas.openxmlformats.org/officeDocument/2006/relationships/hyperlink" Target="https://www.youtube.com/watch?v=fpYw7NhnZ0w&amp;list=PLxHabmZzFY6ndYaMepW610n7YhduljyDH&amp;index=3" TargetMode="External"/><Relationship Id="rId34" Type="http://schemas.openxmlformats.org/officeDocument/2006/relationships/hyperlink" Target="https://www.youtube.com/watch?v=haOnWveRl14&amp;list=PLxHabmZzFY6lP9wYSNGVZr9zkB3NNJO-Z" TargetMode="External"/><Relationship Id="rId7" Type="http://schemas.openxmlformats.org/officeDocument/2006/relationships/hyperlink" Target="https://www.youtube.com/watch?v=0EB-YiCz87w" TargetMode="External"/><Relationship Id="rId12" Type="http://schemas.openxmlformats.org/officeDocument/2006/relationships/hyperlink" Target="https://www.youtube.com/watch?v=CTdLtnPy7o4" TargetMode="External"/><Relationship Id="rId17" Type="http://schemas.openxmlformats.org/officeDocument/2006/relationships/hyperlink" Target="https://telo.brightspacestreaming.com/87/Watch/30.aspx?lti=Valence" TargetMode="External"/><Relationship Id="rId25" Type="http://schemas.openxmlformats.org/officeDocument/2006/relationships/hyperlink" Target="https://community.brightspace.com/s/article/Quiz-Question-Converter" TargetMode="External"/><Relationship Id="rId33" Type="http://schemas.openxmlformats.org/officeDocument/2006/relationships/hyperlink" Target="https://telo.brightspacestreaming.com/87/Watch/26.aspx?lti=Valence" TargetMode="External"/><Relationship Id="rId2" Type="http://schemas.openxmlformats.org/officeDocument/2006/relationships/notesSlide" Target="../notesSlides/notesSlide8.xml"/><Relationship Id="rId16" Type="http://schemas.openxmlformats.org/officeDocument/2006/relationships/hyperlink" Target="https://telo.brightspacestreaming.com/87/Watch/29.aspx?lti=Valence" TargetMode="External"/><Relationship Id="rId20" Type="http://schemas.openxmlformats.org/officeDocument/2006/relationships/hyperlink" Target="https://www.youtube.com/watch?v=dQPP--pQYbQ&amp;list=PLxHabmZzFY6ndYaMepW610n7YhduljyDH&amp;index=2" TargetMode="External"/><Relationship Id="rId29" Type="http://schemas.openxmlformats.org/officeDocument/2006/relationships/hyperlink" Target="https://www.youtube.com/watch?v=hThRRADR478&amp;list=PLxHabmZzFY6leyLzxIqHyxTqSEKyVxzoN&amp;index=2" TargetMode="External"/><Relationship Id="rId1" Type="http://schemas.openxmlformats.org/officeDocument/2006/relationships/slideLayout" Target="../slideLayouts/slideLayout288.xml"/><Relationship Id="rId6" Type="http://schemas.openxmlformats.org/officeDocument/2006/relationships/hyperlink" Target="https://www.youtube.com/watch?v=C5yO_WVjUiw" TargetMode="External"/><Relationship Id="rId11" Type="http://schemas.openxmlformats.org/officeDocument/2006/relationships/hyperlink" Target="https://www.youtube.com/watch?v=AoZFwfDcjHs&amp;t=5s" TargetMode="External"/><Relationship Id="rId24" Type="http://schemas.openxmlformats.org/officeDocument/2006/relationships/hyperlink" Target="https://www.youtube.com/watch?v=2FJf4wWeJe8&amp;list=PLxHabmZzFY6kAoPnl_PgFb9q-qCbRST3m&amp;index=3" TargetMode="External"/><Relationship Id="rId32" Type="http://schemas.openxmlformats.org/officeDocument/2006/relationships/hyperlink" Target="https://telo.brightspacestreaming.com/87/Watch/113.aspx?lti=Valence" TargetMode="External"/><Relationship Id="rId5" Type="http://schemas.openxmlformats.org/officeDocument/2006/relationships/hyperlink" Target="https://www.youtube.com/watch?v=4nhcm5imXKA" TargetMode="External"/><Relationship Id="rId15" Type="http://schemas.openxmlformats.org/officeDocument/2006/relationships/hyperlink" Target="https://www.youtube.com/watch?v=xNabPZe9d5I" TargetMode="External"/><Relationship Id="rId23" Type="http://schemas.openxmlformats.org/officeDocument/2006/relationships/hyperlink" Target="https://www.youtube.com/watch?v=nHiqtyf7pvI" TargetMode="External"/><Relationship Id="rId28" Type="http://schemas.openxmlformats.org/officeDocument/2006/relationships/hyperlink" Target="https://www.youtube.com/watch?v=51yxwGJ-SYs&amp;list=PLxHabmZzFY6leyLzxIqHyxTqSEKyVxzoN" TargetMode="External"/><Relationship Id="rId10" Type="http://schemas.openxmlformats.org/officeDocument/2006/relationships/hyperlink" Target="https://www.youtube.com/watch?v=AoZFwfDcjHs&amp;list=PLxHabmZzFY6mzKPQBIKAVAr49gDLiR_6N" TargetMode="External"/><Relationship Id="rId19" Type="http://schemas.openxmlformats.org/officeDocument/2006/relationships/hyperlink" Target="https://www.youtube.com/watch?v=UxhzxWbipwo" TargetMode="External"/><Relationship Id="rId31" Type="http://schemas.openxmlformats.org/officeDocument/2006/relationships/hyperlink" Target="https://www.youtube.com/watch?v=bo4oyOsplJw&amp;list=PLxHabmZzFY6leyLzxIqHyxTqSEKyVxzoN&amp;index=6" TargetMode="External"/><Relationship Id="rId4" Type="http://schemas.openxmlformats.org/officeDocument/2006/relationships/hyperlink" Target="https://www.youtube.com/watch?v=0EB-YiCz87w&amp;t=3s" TargetMode="External"/><Relationship Id="rId9" Type="http://schemas.openxmlformats.org/officeDocument/2006/relationships/hyperlink" Target="https://www.youtube.com/watch?v=lOQdYOVPuCE" TargetMode="External"/><Relationship Id="rId14" Type="http://schemas.openxmlformats.org/officeDocument/2006/relationships/hyperlink" Target="https://www.youtube.com/watch?v=IIV4BOInnJM&amp;list=PLxHabmZzFY6mzKPQBIKAVAr49gDLiR_6N&amp;index=7" TargetMode="External"/><Relationship Id="rId22" Type="http://schemas.openxmlformats.org/officeDocument/2006/relationships/hyperlink" Target="https://telo.brightspacestreaming.com/87/Watch/182.aspx?lti=Valence" TargetMode="External"/><Relationship Id="rId27" Type="http://schemas.openxmlformats.org/officeDocument/2006/relationships/hyperlink" Target="https://www.youtube.com/watch?v=lCp1kYhARCc" TargetMode="External"/><Relationship Id="rId30" Type="http://schemas.openxmlformats.org/officeDocument/2006/relationships/hyperlink" Target="https://www.youtube.com/watch?v=IRdoP_9k44w&amp;list=PLxHabmZzFY6leyLzxIqHyxTqSEKyVxzoN&amp;index=3" TargetMode="External"/><Relationship Id="rId8" Type="http://schemas.openxmlformats.org/officeDocument/2006/relationships/hyperlink" Target="https://www.youtube.com/watch?v=AyTGZsd5q3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xml"/><Relationship Id="rId1" Type="http://schemas.openxmlformats.org/officeDocument/2006/relationships/slideLayout" Target="../slideLayouts/slideLayout150.xml"/><Relationship Id="rId4" Type="http://schemas.openxmlformats.org/officeDocument/2006/relationships/image" Target="../media/image8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arget="../media/image85.png" Type="http://schemas.openxmlformats.org/officeDocument/2006/relationships/image"/><Relationship Id="rId2" Target="../notesSlides/notesSlide5.xml" Type="http://schemas.openxmlformats.org/officeDocument/2006/relationships/notesSlide"/><Relationship Id="rId1" Target="../slideLayouts/slideLayout226.xml" Type="http://schemas.openxmlformats.org/officeDocument/2006/relationships/slideLayout"/><Relationship Id="rId5" Target="../media/image87.png" Type="http://schemas.openxmlformats.org/officeDocument/2006/relationships/image"/><Relationship Id="rId4" Target="../media/image86.jpeg" Type="http://schemas.openxmlformats.org/officeDocument/2006/relationships/image"/></Relationships>
</file>

<file path=ppt/slides/_rels/slide7.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8.png"/><Relationship Id="rId7" Type="http://schemas.openxmlformats.org/officeDocument/2006/relationships/image" Target="../media/image9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2.png"/><Relationship Id="rId9" Type="http://schemas.openxmlformats.org/officeDocument/2006/relationships/image" Target="../media/image9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68.xml"/><Relationship Id="rId4" Type="http://schemas.openxmlformats.org/officeDocument/2006/relationships/image" Target="../media/image9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C17BD55-E895-4E9B-B6E5-D56C7AE5B180}"/>
              </a:ext>
            </a:extLst>
          </p:cNvPr>
          <p:cNvSpPr txBox="1">
            <a:spLocks/>
          </p:cNvSpPr>
          <p:nvPr/>
        </p:nvSpPr>
        <p:spPr>
          <a:xfrm>
            <a:off x="295038" y="1090534"/>
            <a:ext cx="6763017" cy="470081"/>
          </a:xfrm>
          <a:prstGeom prst="rect">
            <a:avLst/>
          </a:prstGeom>
        </p:spPr>
        <p:txBody>
          <a:bodyPr anchor="b"/>
          <a:lstStyle>
            <a:lvl1pPr algn="l" defTabSz="685800" rtl="0" eaLnBrk="1" latinLnBrk="0" hangingPunct="1">
              <a:lnSpc>
                <a:spcPct val="90000"/>
              </a:lnSpc>
              <a:spcBef>
                <a:spcPct val="0"/>
              </a:spcBef>
              <a:buNone/>
              <a:defRPr sz="2250" kern="1200">
                <a:solidFill>
                  <a:schemeClr val="tx1">
                    <a:lumMod val="65000"/>
                    <a:lumOff val="35000"/>
                  </a:schemeClr>
                </a:solidFill>
                <a:latin typeface="+mj-lt"/>
                <a:ea typeface="+mj-ea"/>
                <a:cs typeface="+mj-cs"/>
              </a:defRPr>
            </a:lvl1pPr>
          </a:lstStyle>
          <a:p>
            <a:pPr>
              <a:buClrTx/>
              <a:buFontTx/>
            </a:pPr>
            <a:r>
              <a:rPr lang="en-US"/>
              <a:t>Hi Presenter! Read Me Before Using!</a:t>
            </a:r>
          </a:p>
        </p:txBody>
      </p:sp>
      <p:sp>
        <p:nvSpPr>
          <p:cNvPr id="7" name="Text Placeholder 2">
            <a:extLst>
              <a:ext uri="{FF2B5EF4-FFF2-40B4-BE49-F238E27FC236}">
                <a16:creationId xmlns:a16="http://schemas.microsoft.com/office/drawing/2014/main" id="{06BD689E-B0B0-40A2-B413-A940ACB4D9AF}"/>
              </a:ext>
            </a:extLst>
          </p:cNvPr>
          <p:cNvSpPr txBox="1">
            <a:spLocks/>
          </p:cNvSpPr>
          <p:nvPr/>
        </p:nvSpPr>
        <p:spPr>
          <a:xfrm>
            <a:off x="144029" y="1710137"/>
            <a:ext cx="8855942" cy="2584510"/>
          </a:xfrm>
          <a:prstGeom prst="rect">
            <a:avLst/>
          </a:prstGeom>
        </p:spPr>
        <p:txBody>
          <a:bodyPr lIns="91440" tIns="45720" rIns="91440" bIns="45720" anchor="t"/>
          <a:lstStyle>
            <a:lvl1pPr marL="0" indent="0" algn="l" defTabSz="685800" rtl="0" eaLnBrk="1" latinLnBrk="0" hangingPunct="1">
              <a:lnSpc>
                <a:spcPct val="100000"/>
              </a:lnSpc>
              <a:spcBef>
                <a:spcPts val="0"/>
              </a:spcBef>
              <a:buFont typeface="Arial" panose="020B0604020202020204" pitchFamily="34" charset="0"/>
              <a:buNone/>
              <a:defRPr sz="1350" b="0" kern="1200">
                <a:solidFill>
                  <a:schemeClr val="tx1">
                    <a:lumMod val="65000"/>
                    <a:lumOff val="3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ClrTx/>
              <a:buFont typeface="Arial" panose="020B0604020202020204" pitchFamily="34" charset="0"/>
              <a:buChar char="•"/>
            </a:pPr>
            <a:r>
              <a:rPr lang="en-US" sz="1000">
                <a:solidFill>
                  <a:srgbClr val="565A5C"/>
                </a:solidFill>
              </a:rPr>
              <a:t>This webinar resource is almost ready for you to use! Be sure to:</a:t>
            </a:r>
          </a:p>
          <a:p>
            <a:pPr marL="971550" lvl="1" indent="-285750">
              <a:buClrTx/>
            </a:pPr>
            <a:r>
              <a:rPr lang="en-US" sz="1000">
                <a:solidFill>
                  <a:srgbClr val="565A5C"/>
                </a:solidFill>
              </a:rPr>
              <a:t>Look through and add custom information</a:t>
            </a:r>
            <a:endParaRPr lang="en-US" sz="1000">
              <a:solidFill>
                <a:srgbClr val="565A5C"/>
              </a:solidFill>
              <a:cs typeface="Arial"/>
            </a:endParaRPr>
          </a:p>
          <a:p>
            <a:pPr marL="1428750" lvl="2" indent="-285750">
              <a:buClrTx/>
            </a:pPr>
            <a:r>
              <a:rPr lang="en-US" sz="800">
                <a:solidFill>
                  <a:srgbClr val="565A5C"/>
                </a:solidFill>
              </a:rPr>
              <a:t>Slide 2- Title slide (date)</a:t>
            </a:r>
            <a:endParaRPr lang="en-US" sz="800">
              <a:solidFill>
                <a:srgbClr val="565A5C"/>
              </a:solidFill>
              <a:cs typeface="Arial"/>
            </a:endParaRPr>
          </a:p>
          <a:p>
            <a:pPr marL="1428750" lvl="2" indent="-285750">
              <a:buClrTx/>
            </a:pPr>
            <a:r>
              <a:rPr lang="en-US" sz="800">
                <a:solidFill>
                  <a:srgbClr val="565A5C"/>
                </a:solidFill>
              </a:rPr>
              <a:t>Slide 3- Presenter information</a:t>
            </a:r>
            <a:endParaRPr lang="en-US" sz="800">
              <a:solidFill>
                <a:srgbClr val="565A5C"/>
              </a:solidFill>
              <a:cs typeface="Arial"/>
            </a:endParaRPr>
          </a:p>
          <a:p>
            <a:pPr marL="1428750" lvl="2" indent="-285750">
              <a:buClrTx/>
            </a:pPr>
            <a:r>
              <a:rPr lang="en-US" sz="800">
                <a:solidFill>
                  <a:srgbClr val="565A5C"/>
                </a:solidFill>
              </a:rPr>
              <a:t>Slide 5- Housekeeping items</a:t>
            </a:r>
            <a:endParaRPr lang="en-US" sz="800">
              <a:solidFill>
                <a:srgbClr val="565A5C"/>
              </a:solidFill>
              <a:cs typeface="Arial"/>
            </a:endParaRPr>
          </a:p>
          <a:p>
            <a:pPr marL="1428750" lvl="2" indent="-285750">
              <a:buClrTx/>
            </a:pPr>
            <a:r>
              <a:rPr lang="en-US" sz="800">
                <a:solidFill>
                  <a:srgbClr val="565A5C"/>
                </a:solidFill>
              </a:rPr>
              <a:t>Slide 14-15 Demo Site QR Code Screen Shots (optional)</a:t>
            </a:r>
            <a:endParaRPr lang="en-US" sz="800">
              <a:solidFill>
                <a:srgbClr val="565A5C"/>
              </a:solidFill>
              <a:cs typeface="Arial"/>
            </a:endParaRPr>
          </a:p>
          <a:p>
            <a:pPr marL="1428750" lvl="2" indent="-285750">
              <a:buClrTx/>
            </a:pPr>
            <a:r>
              <a:rPr lang="en-US" sz="800">
                <a:solidFill>
                  <a:srgbClr val="565A5C"/>
                </a:solidFill>
              </a:rPr>
              <a:t>Slide 16 - 17 – District Specific Examples (optional)</a:t>
            </a:r>
            <a:endParaRPr lang="en-US" sz="800">
              <a:solidFill>
                <a:srgbClr val="565A5C"/>
              </a:solidFill>
              <a:cs typeface="Arial"/>
            </a:endParaRPr>
          </a:p>
          <a:p>
            <a:pPr marL="1428750" lvl="2" indent="-285750">
              <a:buClrTx/>
            </a:pPr>
            <a:r>
              <a:rPr lang="en-US" sz="800">
                <a:solidFill>
                  <a:srgbClr val="565A5C"/>
                </a:solidFill>
                <a:cs typeface="Arial"/>
              </a:rPr>
              <a:t>Slide 22 – 23 – Edit to reflect audience (optional)</a:t>
            </a:r>
          </a:p>
          <a:p>
            <a:pPr marL="1428750" lvl="2" indent="-285750">
              <a:buClrTx/>
            </a:pPr>
            <a:r>
              <a:rPr lang="en-US" sz="800">
                <a:solidFill>
                  <a:srgbClr val="565A5C"/>
                </a:solidFill>
              </a:rPr>
              <a:t>Slide 27 -  Resources (optional)</a:t>
            </a:r>
            <a:endParaRPr lang="en-US" sz="800">
              <a:solidFill>
                <a:srgbClr val="565A5C"/>
              </a:solidFill>
              <a:cs typeface="Arial"/>
            </a:endParaRPr>
          </a:p>
          <a:p>
            <a:pPr marL="1428750" lvl="2" indent="-285750">
              <a:buClrTx/>
            </a:pPr>
            <a:r>
              <a:rPr lang="en-US" sz="800">
                <a:solidFill>
                  <a:srgbClr val="565A5C"/>
                </a:solidFill>
              </a:rPr>
              <a:t>Slide 28 -  Thank you slide </a:t>
            </a:r>
            <a:endParaRPr lang="en-US" sz="800">
              <a:solidFill>
                <a:srgbClr val="565A5C"/>
              </a:solidFill>
              <a:cs typeface="Arial"/>
            </a:endParaRPr>
          </a:p>
          <a:p>
            <a:pPr marL="285750" indent="-285750">
              <a:buClrTx/>
              <a:buFont typeface="Arial" panose="020B0604020202020204" pitchFamily="34" charset="0"/>
              <a:buChar char="•"/>
            </a:pPr>
            <a:r>
              <a:rPr lang="en-US" sz="1000">
                <a:solidFill>
                  <a:srgbClr val="565A5C"/>
                </a:solidFill>
              </a:rPr>
              <a:t>There are presenter notes to help guide you- feel free to edit these</a:t>
            </a:r>
            <a:endParaRPr lang="en-US" sz="1000">
              <a:solidFill>
                <a:srgbClr val="565A5C"/>
              </a:solidFill>
              <a:cs typeface="Arial"/>
            </a:endParaRPr>
          </a:p>
          <a:p>
            <a:pPr marL="285750" indent="-285750">
              <a:buClrTx/>
              <a:buFont typeface="Arial" panose="020B0604020202020204" pitchFamily="34" charset="0"/>
              <a:buChar char="•"/>
            </a:pPr>
            <a:r>
              <a:rPr lang="en-US" sz="1000">
                <a:solidFill>
                  <a:srgbClr val="565A5C"/>
                </a:solidFill>
              </a:rPr>
              <a:t>This resource can be customized. Here are some examples of how you can personalize this slide deck to suit the needs of your educators and staff:</a:t>
            </a:r>
            <a:endParaRPr lang="en-US" sz="800">
              <a:solidFill>
                <a:srgbClr val="565A5C"/>
              </a:solidFill>
              <a:cs typeface="Arial" panose="020B0604020202020204"/>
            </a:endParaRPr>
          </a:p>
          <a:p>
            <a:pPr marL="1428750" lvl="2" indent="-285750">
              <a:buClrTx/>
            </a:pPr>
            <a:r>
              <a:rPr lang="en-US" sz="800">
                <a:solidFill>
                  <a:srgbClr val="565A5C"/>
                </a:solidFill>
              </a:rPr>
              <a:t>Replace our images with screen shots from your environment</a:t>
            </a:r>
            <a:endParaRPr lang="en-US" sz="800">
              <a:solidFill>
                <a:srgbClr val="565A5C"/>
              </a:solidFill>
              <a:cs typeface="Arial"/>
            </a:endParaRPr>
          </a:p>
          <a:p>
            <a:pPr marL="1428750" lvl="2" indent="-285750">
              <a:buClrTx/>
            </a:pPr>
            <a:r>
              <a:rPr lang="en-US" sz="800">
                <a:solidFill>
                  <a:srgbClr val="565A5C"/>
                </a:solidFill>
              </a:rPr>
              <a:t>Read through slides and ensure terms and jargon will resonate with your board policies/ tool names in your Brightspace environment (i.e. Assignments vs Dropbox, Announcements vs News)</a:t>
            </a:r>
            <a:endParaRPr lang="en-US" sz="800">
              <a:solidFill>
                <a:srgbClr val="565A5C"/>
              </a:solidFill>
              <a:cs typeface="Arial"/>
            </a:endParaRPr>
          </a:p>
          <a:p>
            <a:pPr marL="1428750" lvl="2" indent="-285750">
              <a:buClrTx/>
            </a:pPr>
            <a:r>
              <a:rPr lang="en-US" sz="800">
                <a:solidFill>
                  <a:srgbClr val="565A5C"/>
                </a:solidFill>
              </a:rPr>
              <a:t>Add additional information to slides specific to your district, including how this helps meet district goals, improvements plans, strategic plans </a:t>
            </a:r>
            <a:r>
              <a:rPr lang="en-US" sz="800" err="1">
                <a:solidFill>
                  <a:srgbClr val="565A5C"/>
                </a:solidFill>
              </a:rPr>
              <a:t>etc</a:t>
            </a:r>
            <a:endParaRPr lang="en-US" sz="800">
              <a:solidFill>
                <a:srgbClr val="565A5C"/>
              </a:solidFill>
              <a:cs typeface="Arial" panose="020B0604020202020204"/>
            </a:endParaRPr>
          </a:p>
          <a:p>
            <a:pPr marL="1428750" lvl="2" indent="-285750">
              <a:buClrTx/>
            </a:pPr>
            <a:r>
              <a:rPr lang="en-US" sz="800">
                <a:solidFill>
                  <a:srgbClr val="565A5C"/>
                </a:solidFill>
              </a:rPr>
              <a:t>Include your district logo on slides or change the colors used to match your district branding</a:t>
            </a:r>
            <a:endParaRPr lang="en-US" sz="800">
              <a:solidFill>
                <a:srgbClr val="565A5C"/>
              </a:solidFill>
              <a:cs typeface="Arial"/>
            </a:endParaRPr>
          </a:p>
          <a:p>
            <a:pPr lvl="1" indent="0">
              <a:buClrTx/>
              <a:buFont typeface="Arial" panose="020B0604020202020204" pitchFamily="34" charset="0"/>
              <a:buNone/>
            </a:pPr>
            <a:endParaRPr lang="en-US" sz="1100"/>
          </a:p>
          <a:p>
            <a:pPr marL="285750" indent="-285750">
              <a:buClrTx/>
              <a:buFont typeface="Arial" panose="020B0604020202020204" pitchFamily="34" charset="0"/>
              <a:buChar char="•"/>
            </a:pPr>
            <a:endParaRPr lang="en-US" sz="1100"/>
          </a:p>
          <a:p>
            <a:pPr lvl="2" indent="0">
              <a:buClrTx/>
              <a:buFont typeface="Arial" panose="020B0604020202020204" pitchFamily="34" charset="0"/>
              <a:buNone/>
            </a:pPr>
            <a:endParaRPr lang="en-US" sz="1100"/>
          </a:p>
          <a:p>
            <a:pPr marL="1428750" lvl="2" indent="-285750">
              <a:buClrTx/>
            </a:pPr>
            <a:endParaRPr lang="en-US" sz="1200"/>
          </a:p>
        </p:txBody>
      </p:sp>
    </p:spTree>
    <p:extLst>
      <p:ext uri="{BB962C8B-B14F-4D97-AF65-F5344CB8AC3E}">
        <p14:creationId xmlns:p14="http://schemas.microsoft.com/office/powerpoint/2010/main" val="1095035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56075B-B3D3-48B9-ACE9-4E554C8ED95B}"/>
              </a:ext>
            </a:extLst>
          </p:cNvPr>
          <p:cNvSpPr>
            <a:spLocks noGrp="1"/>
          </p:cNvSpPr>
          <p:nvPr>
            <p:ph type="title"/>
          </p:nvPr>
        </p:nvSpPr>
        <p:spPr/>
        <p:txBody>
          <a:bodyPr/>
          <a:lstStyle/>
          <a:p>
            <a:r>
              <a:rPr lang="en-US" dirty="0"/>
              <a:t>How to Issue an Award</a:t>
            </a:r>
          </a:p>
        </p:txBody>
      </p:sp>
      <p:pic>
        <p:nvPicPr>
          <p:cNvPr id="9" name="Picture 8">
            <a:extLst>
              <a:ext uri="{FF2B5EF4-FFF2-40B4-BE49-F238E27FC236}">
                <a16:creationId xmlns:a16="http://schemas.microsoft.com/office/drawing/2014/main" id="{0CD42779-227B-46DE-BB54-64175DA6900A}"/>
              </a:ext>
            </a:extLst>
          </p:cNvPr>
          <p:cNvPicPr>
            <a:picLocks noChangeAspect="1"/>
          </p:cNvPicPr>
          <p:nvPr/>
        </p:nvPicPr>
        <p:blipFill>
          <a:blip r:embed="rId2"/>
          <a:stretch>
            <a:fillRect/>
          </a:stretch>
        </p:blipFill>
        <p:spPr>
          <a:xfrm>
            <a:off x="542552" y="971768"/>
            <a:ext cx="3101957" cy="37662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Rounded Corners 10">
            <a:extLst>
              <a:ext uri="{FF2B5EF4-FFF2-40B4-BE49-F238E27FC236}">
                <a16:creationId xmlns:a16="http://schemas.microsoft.com/office/drawing/2014/main" id="{0685445A-02E0-4B17-9508-7EAD2153FF2C}"/>
              </a:ext>
            </a:extLst>
          </p:cNvPr>
          <p:cNvSpPr/>
          <p:nvPr/>
        </p:nvSpPr>
        <p:spPr>
          <a:xfrm>
            <a:off x="677075" y="1423952"/>
            <a:ext cx="523511" cy="614253"/>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A702228-E9FB-43CC-AE1F-12E7C22FDF32}"/>
              </a:ext>
            </a:extLst>
          </p:cNvPr>
          <p:cNvPicPr>
            <a:picLocks noChangeAspect="1"/>
          </p:cNvPicPr>
          <p:nvPr/>
        </p:nvPicPr>
        <p:blipFill>
          <a:blip r:embed="rId3"/>
          <a:stretch>
            <a:fillRect/>
          </a:stretch>
        </p:blipFill>
        <p:spPr>
          <a:xfrm>
            <a:off x="5876682" y="1361508"/>
            <a:ext cx="3063528" cy="29867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Arrow: Right 13">
            <a:extLst>
              <a:ext uri="{FF2B5EF4-FFF2-40B4-BE49-F238E27FC236}">
                <a16:creationId xmlns:a16="http://schemas.microsoft.com/office/drawing/2014/main" id="{CFE28054-24A4-4245-996F-253465D9CC38}"/>
              </a:ext>
            </a:extLst>
          </p:cNvPr>
          <p:cNvSpPr/>
          <p:nvPr/>
        </p:nvSpPr>
        <p:spPr>
          <a:xfrm>
            <a:off x="1626483" y="2328644"/>
            <a:ext cx="4460787" cy="444877"/>
          </a:xfrm>
          <a:prstGeom prst="rightArrow">
            <a:avLst/>
          </a:prstGeom>
          <a:solidFill>
            <a:srgbClr val="AFA1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5AADEB47-3FF6-40A0-89A3-02FDA0AA58E1}"/>
              </a:ext>
            </a:extLst>
          </p:cNvPr>
          <p:cNvSpPr/>
          <p:nvPr/>
        </p:nvSpPr>
        <p:spPr>
          <a:xfrm>
            <a:off x="575443" y="2490389"/>
            <a:ext cx="711976" cy="283132"/>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EC3E9B1-D4FF-469E-93EE-A682A41D201B}"/>
              </a:ext>
            </a:extLst>
          </p:cNvPr>
          <p:cNvSpPr txBox="1"/>
          <p:nvPr/>
        </p:nvSpPr>
        <p:spPr>
          <a:xfrm>
            <a:off x="1191836" y="1506890"/>
            <a:ext cx="369948" cy="307777"/>
          </a:xfrm>
          <a:prstGeom prst="rect">
            <a:avLst/>
          </a:prstGeom>
          <a:noFill/>
        </p:spPr>
        <p:txBody>
          <a:bodyPr wrap="square" rtlCol="0">
            <a:spAutoFit/>
          </a:bodyPr>
          <a:lstStyle/>
          <a:p>
            <a:r>
              <a:rPr lang="en-US" dirty="0"/>
              <a:t>1.</a:t>
            </a:r>
          </a:p>
        </p:txBody>
      </p:sp>
      <p:cxnSp>
        <p:nvCxnSpPr>
          <p:cNvPr id="20" name="Straight Connector 19">
            <a:extLst>
              <a:ext uri="{FF2B5EF4-FFF2-40B4-BE49-F238E27FC236}">
                <a16:creationId xmlns:a16="http://schemas.microsoft.com/office/drawing/2014/main" id="{855F2AE0-7843-47DE-B9AA-2A2E7DCE0D1B}"/>
              </a:ext>
            </a:extLst>
          </p:cNvPr>
          <p:cNvCxnSpPr>
            <a:cxnSpLocks/>
          </p:cNvCxnSpPr>
          <p:nvPr/>
        </p:nvCxnSpPr>
        <p:spPr>
          <a:xfrm>
            <a:off x="843948" y="3535220"/>
            <a:ext cx="0" cy="703405"/>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1C90D7C-373A-4006-8647-4C3AB767A98E}"/>
              </a:ext>
            </a:extLst>
          </p:cNvPr>
          <p:cNvSpPr txBox="1"/>
          <p:nvPr/>
        </p:nvSpPr>
        <p:spPr>
          <a:xfrm>
            <a:off x="510202" y="3601869"/>
            <a:ext cx="333746" cy="307777"/>
          </a:xfrm>
          <a:prstGeom prst="rect">
            <a:avLst/>
          </a:prstGeom>
          <a:noFill/>
        </p:spPr>
        <p:txBody>
          <a:bodyPr wrap="none" rtlCol="0">
            <a:spAutoFit/>
          </a:bodyPr>
          <a:lstStyle/>
          <a:p>
            <a:r>
              <a:rPr lang="en-US" dirty="0"/>
              <a:t>2.</a:t>
            </a:r>
          </a:p>
        </p:txBody>
      </p:sp>
      <p:sp>
        <p:nvSpPr>
          <p:cNvPr id="23" name="TextBox 22">
            <a:extLst>
              <a:ext uri="{FF2B5EF4-FFF2-40B4-BE49-F238E27FC236}">
                <a16:creationId xmlns:a16="http://schemas.microsoft.com/office/drawing/2014/main" id="{9D6E438E-578A-4003-BCAB-2D173D5CFE33}"/>
              </a:ext>
            </a:extLst>
          </p:cNvPr>
          <p:cNvSpPr txBox="1"/>
          <p:nvPr/>
        </p:nvSpPr>
        <p:spPr>
          <a:xfrm>
            <a:off x="1254938" y="2266851"/>
            <a:ext cx="425789" cy="307777"/>
          </a:xfrm>
          <a:prstGeom prst="rect">
            <a:avLst/>
          </a:prstGeom>
          <a:noFill/>
        </p:spPr>
        <p:txBody>
          <a:bodyPr wrap="square" rtlCol="0">
            <a:spAutoFit/>
          </a:bodyPr>
          <a:lstStyle/>
          <a:p>
            <a:r>
              <a:rPr lang="en-US" dirty="0"/>
              <a:t>3.</a:t>
            </a:r>
          </a:p>
        </p:txBody>
      </p:sp>
      <p:sp>
        <p:nvSpPr>
          <p:cNvPr id="24" name="TextBox 23">
            <a:extLst>
              <a:ext uri="{FF2B5EF4-FFF2-40B4-BE49-F238E27FC236}">
                <a16:creationId xmlns:a16="http://schemas.microsoft.com/office/drawing/2014/main" id="{760A8BEA-86AD-46FB-8FAE-F700D1B47892}"/>
              </a:ext>
            </a:extLst>
          </p:cNvPr>
          <p:cNvSpPr txBox="1"/>
          <p:nvPr/>
        </p:nvSpPr>
        <p:spPr>
          <a:xfrm>
            <a:off x="6915531" y="1355755"/>
            <a:ext cx="388161" cy="307777"/>
          </a:xfrm>
          <a:prstGeom prst="rect">
            <a:avLst/>
          </a:prstGeom>
          <a:noFill/>
        </p:spPr>
        <p:txBody>
          <a:bodyPr wrap="square" rtlCol="0">
            <a:spAutoFit/>
          </a:bodyPr>
          <a:lstStyle/>
          <a:p>
            <a:r>
              <a:rPr lang="en-US" dirty="0"/>
              <a:t>4.</a:t>
            </a:r>
          </a:p>
        </p:txBody>
      </p:sp>
      <p:sp>
        <p:nvSpPr>
          <p:cNvPr id="26" name="TextBox 25">
            <a:extLst>
              <a:ext uri="{FF2B5EF4-FFF2-40B4-BE49-F238E27FC236}">
                <a16:creationId xmlns:a16="http://schemas.microsoft.com/office/drawing/2014/main" id="{C6C57A3C-238D-45C7-922B-395F37D967DC}"/>
              </a:ext>
            </a:extLst>
          </p:cNvPr>
          <p:cNvSpPr txBox="1"/>
          <p:nvPr/>
        </p:nvSpPr>
        <p:spPr>
          <a:xfrm>
            <a:off x="3824923" y="2805761"/>
            <a:ext cx="1785081" cy="1846659"/>
          </a:xfrm>
          <a:prstGeom prst="rect">
            <a:avLst/>
          </a:prstGeom>
          <a:solidFill>
            <a:schemeClr val="bg1"/>
          </a:solidFill>
          <a:ln w="28575">
            <a:solidFill>
              <a:schemeClr val="tx1"/>
            </a:solidFill>
          </a:ln>
        </p:spPr>
        <p:txBody>
          <a:bodyPr wrap="square" rtlCol="0">
            <a:spAutoFit/>
          </a:bodyPr>
          <a:lstStyle/>
          <a:p>
            <a:pPr marL="228600" indent="-228600">
              <a:buAutoNum type="arabicPeriod"/>
            </a:pPr>
            <a:r>
              <a:rPr lang="en-US" sz="1000" dirty="0"/>
              <a:t>Click </a:t>
            </a:r>
            <a:r>
              <a:rPr lang="en-US" sz="1000" b="1" dirty="0"/>
              <a:t>Awards</a:t>
            </a:r>
          </a:p>
          <a:p>
            <a:pPr marL="228600" indent="-228600">
              <a:buAutoNum type="arabicPeriod"/>
            </a:pPr>
            <a:r>
              <a:rPr lang="en-US" sz="1000" dirty="0"/>
              <a:t>Select the students to receive the award</a:t>
            </a:r>
          </a:p>
          <a:p>
            <a:pPr marL="228600" indent="-228600">
              <a:buAutoNum type="arabicPeriod"/>
            </a:pPr>
            <a:r>
              <a:rPr lang="en-US" sz="1000" dirty="0"/>
              <a:t>Click </a:t>
            </a:r>
            <a:r>
              <a:rPr lang="en-US" sz="1000" b="1" dirty="0"/>
              <a:t>Issue</a:t>
            </a:r>
          </a:p>
          <a:p>
            <a:pPr marL="228600" indent="-228600">
              <a:buAutoNum type="arabicPeriod"/>
            </a:pPr>
            <a:r>
              <a:rPr lang="en-US" sz="1000" dirty="0"/>
              <a:t>Select the badge/certificate you want to issue and add the criteria for the recipient</a:t>
            </a:r>
          </a:p>
          <a:p>
            <a:endParaRPr lang="en-US" sz="800" dirty="0"/>
          </a:p>
          <a:p>
            <a:r>
              <a:rPr lang="en-US" sz="800" dirty="0"/>
              <a:t>Note: To revoke an award, follow the same workflow</a:t>
            </a:r>
          </a:p>
        </p:txBody>
      </p:sp>
    </p:spTree>
    <p:extLst>
      <p:ext uri="{BB962C8B-B14F-4D97-AF65-F5344CB8AC3E}">
        <p14:creationId xmlns:p14="http://schemas.microsoft.com/office/powerpoint/2010/main" val="3260908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1B0A1C-E615-4A0A-845B-D2480A93EF22}"/>
              </a:ext>
            </a:extLst>
          </p:cNvPr>
          <p:cNvSpPr txBox="1"/>
          <p:nvPr/>
        </p:nvSpPr>
        <p:spPr>
          <a:xfrm>
            <a:off x="353683" y="1534424"/>
            <a:ext cx="27432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t>What is an Intelligent Agent?</a:t>
            </a:r>
          </a:p>
        </p:txBody>
      </p:sp>
      <p:sp>
        <p:nvSpPr>
          <p:cNvPr id="3" name="TextBox 2">
            <a:extLst>
              <a:ext uri="{FF2B5EF4-FFF2-40B4-BE49-F238E27FC236}">
                <a16:creationId xmlns:a16="http://schemas.microsoft.com/office/drawing/2014/main" id="{B5E2B944-93D5-4F8E-92D8-D78DE7915100}"/>
              </a:ext>
            </a:extLst>
          </p:cNvPr>
          <p:cNvSpPr txBox="1"/>
          <p:nvPr/>
        </p:nvSpPr>
        <p:spPr>
          <a:xfrm>
            <a:off x="4001040" y="642130"/>
            <a:ext cx="4349868"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Calibri"/>
              </a:rPr>
              <a:t>Intelligent Agents</a:t>
            </a:r>
            <a:r>
              <a:rPr lang="en-US" dirty="0">
                <a:latin typeface="Calibri"/>
              </a:rPr>
              <a:t> monitor course activity based on the criteria you set. Based on the selected criteria (course activity and/ or release condition), you can send emails to your students to promote improved engagement.</a:t>
            </a:r>
          </a:p>
          <a:p>
            <a:endParaRPr lang="en-US" b="1" dirty="0">
              <a:latin typeface="Calibri"/>
            </a:endParaRPr>
          </a:p>
          <a:p>
            <a:r>
              <a:rPr lang="en-US" b="1" dirty="0">
                <a:latin typeface="Calibri"/>
              </a:rPr>
              <a:t>Intelligent Agents</a:t>
            </a:r>
            <a:r>
              <a:rPr lang="en-US" dirty="0">
                <a:latin typeface="Calibri"/>
              </a:rPr>
              <a:t> incorporate the same release conditions criteria found throughout Brightspace. They also have two unique sets of conditions not found in release conditions. </a:t>
            </a:r>
            <a:endParaRPr lang="en-US"/>
          </a:p>
          <a:p>
            <a:pPr marL="285750" indent="-285750">
              <a:buChar char="•"/>
            </a:pPr>
            <a:r>
              <a:rPr lang="en-US" u="sng" dirty="0">
                <a:latin typeface="Calibri"/>
              </a:rPr>
              <a:t>Login Activity</a:t>
            </a:r>
            <a:r>
              <a:rPr lang="en-US" dirty="0">
                <a:latin typeface="Calibri"/>
              </a:rPr>
              <a:t>: The agent will activate if users haven’t logged into the system for a prescribed period of time. NOTE: Agents can also be used to positively reinforce when students have logged in consistently.</a:t>
            </a:r>
          </a:p>
          <a:p>
            <a:pPr marL="285750" indent="-285750">
              <a:buChar char="•"/>
            </a:pPr>
            <a:r>
              <a:rPr lang="en-US" u="sng" dirty="0">
                <a:latin typeface="Calibri"/>
              </a:rPr>
              <a:t>Course Activity</a:t>
            </a:r>
            <a:r>
              <a:rPr lang="en-US" dirty="0">
                <a:latin typeface="Calibri"/>
              </a:rPr>
              <a:t>: The agent will activate if users haven’t accessed a course for a prescribed period of time.</a:t>
            </a:r>
          </a:p>
          <a:p>
            <a:endParaRPr lang="en-US" dirty="0">
              <a:latin typeface="Calibri"/>
            </a:endParaRPr>
          </a:p>
          <a:p>
            <a:r>
              <a:rPr lang="en-US" dirty="0">
                <a:latin typeface="Calibri"/>
              </a:rPr>
              <a:t> NOTE: Agents can also be used to positively reinforce when students accessed their course consistency</a:t>
            </a:r>
            <a:endParaRPr lang="en-US" dirty="0"/>
          </a:p>
          <a:p>
            <a:endParaRPr lang="en-US" dirty="0">
              <a:latin typeface="Calibri"/>
            </a:endParaRPr>
          </a:p>
        </p:txBody>
      </p:sp>
    </p:spTree>
    <p:extLst>
      <p:ext uri="{BB962C8B-B14F-4D97-AF65-F5344CB8AC3E}">
        <p14:creationId xmlns:p14="http://schemas.microsoft.com/office/powerpoint/2010/main" val="345609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EF78ED6B-95FA-45BA-A2F1-E050BE4528DF}"/>
              </a:ext>
            </a:extLst>
          </p:cNvPr>
          <p:cNvPicPr>
            <a:picLocks noChangeAspect="1"/>
          </p:cNvPicPr>
          <p:nvPr/>
        </p:nvPicPr>
        <p:blipFill>
          <a:blip r:embed="rId2"/>
          <a:stretch>
            <a:fillRect/>
          </a:stretch>
        </p:blipFill>
        <p:spPr>
          <a:xfrm>
            <a:off x="4534459" y="1062450"/>
            <a:ext cx="3337029" cy="11016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1EAA4825-2F79-4E71-976F-FA8C2A8E21D7}"/>
              </a:ext>
            </a:extLst>
          </p:cNvPr>
          <p:cNvSpPr>
            <a:spLocks noGrp="1"/>
          </p:cNvSpPr>
          <p:nvPr>
            <p:ph type="title"/>
          </p:nvPr>
        </p:nvSpPr>
        <p:spPr/>
        <p:txBody>
          <a:bodyPr/>
          <a:lstStyle/>
          <a:p>
            <a:r>
              <a:rPr lang="en-US" dirty="0"/>
              <a:t>How do I create an Intelligent Agent?</a:t>
            </a:r>
          </a:p>
        </p:txBody>
      </p:sp>
      <p:pic>
        <p:nvPicPr>
          <p:cNvPr id="6" name="Picture 5">
            <a:extLst>
              <a:ext uri="{FF2B5EF4-FFF2-40B4-BE49-F238E27FC236}">
                <a16:creationId xmlns:a16="http://schemas.microsoft.com/office/drawing/2014/main" id="{D16367E2-6F5A-4912-B035-4D514BDF33BD}"/>
              </a:ext>
            </a:extLst>
          </p:cNvPr>
          <p:cNvPicPr>
            <a:picLocks noChangeAspect="1"/>
          </p:cNvPicPr>
          <p:nvPr/>
        </p:nvPicPr>
        <p:blipFill>
          <a:blip r:embed="rId3"/>
          <a:stretch>
            <a:fillRect/>
          </a:stretch>
        </p:blipFill>
        <p:spPr>
          <a:xfrm>
            <a:off x="5740575" y="2361914"/>
            <a:ext cx="1778139" cy="2571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611FC184-F7CE-4014-B6C4-5E3C67C08189}"/>
              </a:ext>
            </a:extLst>
          </p:cNvPr>
          <p:cNvPicPr>
            <a:picLocks noChangeAspect="1"/>
          </p:cNvPicPr>
          <p:nvPr/>
        </p:nvPicPr>
        <p:blipFill>
          <a:blip r:embed="rId4"/>
          <a:stretch>
            <a:fillRect/>
          </a:stretch>
        </p:blipFill>
        <p:spPr>
          <a:xfrm>
            <a:off x="244602" y="867212"/>
            <a:ext cx="3460092" cy="38591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Rounded Corners 8">
            <a:extLst>
              <a:ext uri="{FF2B5EF4-FFF2-40B4-BE49-F238E27FC236}">
                <a16:creationId xmlns:a16="http://schemas.microsoft.com/office/drawing/2014/main" id="{6844031B-207D-4E62-AE38-15748DFDC9F6}"/>
              </a:ext>
            </a:extLst>
          </p:cNvPr>
          <p:cNvSpPr/>
          <p:nvPr/>
        </p:nvSpPr>
        <p:spPr>
          <a:xfrm>
            <a:off x="1654296" y="808962"/>
            <a:ext cx="488611" cy="551432"/>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791F34F8-3DF4-459C-BFC6-C4E7FEA383A7}"/>
              </a:ext>
            </a:extLst>
          </p:cNvPr>
          <p:cNvSpPr/>
          <p:nvPr/>
        </p:nvSpPr>
        <p:spPr>
          <a:xfrm>
            <a:off x="508386" y="4523139"/>
            <a:ext cx="838783" cy="153564"/>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4D7C3BDE-675F-4948-9D57-AEB6D8EF9B23}"/>
              </a:ext>
            </a:extLst>
          </p:cNvPr>
          <p:cNvCxnSpPr>
            <a:cxnSpLocks/>
            <a:stCxn id="18" idx="3"/>
          </p:cNvCxnSpPr>
          <p:nvPr/>
        </p:nvCxnSpPr>
        <p:spPr>
          <a:xfrm flipV="1">
            <a:off x="1347169" y="1730661"/>
            <a:ext cx="3270833" cy="286926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7FC014C5-1698-4E39-84BD-540E34C7EBE3}"/>
              </a:ext>
            </a:extLst>
          </p:cNvPr>
          <p:cNvSpPr/>
          <p:nvPr/>
        </p:nvSpPr>
        <p:spPr>
          <a:xfrm>
            <a:off x="4572000" y="1258091"/>
            <a:ext cx="412993" cy="273697"/>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D37E9FCB-23A2-4A36-BC7D-9C76F490C290}"/>
              </a:ext>
            </a:extLst>
          </p:cNvPr>
          <p:cNvCxnSpPr>
            <a:cxnSpLocks/>
          </p:cNvCxnSpPr>
          <p:nvPr/>
        </p:nvCxnSpPr>
        <p:spPr>
          <a:xfrm>
            <a:off x="4960369" y="1519605"/>
            <a:ext cx="1657107" cy="95710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F972B62-C2CA-433F-A1CC-0312B1B9C166}"/>
              </a:ext>
            </a:extLst>
          </p:cNvPr>
          <p:cNvSpPr txBox="1"/>
          <p:nvPr/>
        </p:nvSpPr>
        <p:spPr>
          <a:xfrm>
            <a:off x="3849602" y="2602240"/>
            <a:ext cx="1746065" cy="1338828"/>
          </a:xfrm>
          <a:prstGeom prst="rect">
            <a:avLst/>
          </a:prstGeom>
          <a:noFill/>
          <a:ln w="28575">
            <a:solidFill>
              <a:schemeClr val="tx1"/>
            </a:solidFill>
          </a:ln>
        </p:spPr>
        <p:txBody>
          <a:bodyPr wrap="square" rtlCol="0">
            <a:spAutoFit/>
          </a:bodyPr>
          <a:lstStyle/>
          <a:p>
            <a:r>
              <a:rPr lang="en-US" sz="900" dirty="0"/>
              <a:t>1. Click </a:t>
            </a:r>
            <a:r>
              <a:rPr lang="en-US" sz="900" b="1" dirty="0"/>
              <a:t>Course Admin</a:t>
            </a:r>
            <a:r>
              <a:rPr lang="en-US" sz="900" dirty="0"/>
              <a:t> from your </a:t>
            </a:r>
            <a:r>
              <a:rPr lang="en-US" sz="900" dirty="0" err="1"/>
              <a:t>NavBar</a:t>
            </a:r>
            <a:br>
              <a:rPr lang="en-US" sz="900" b="1" dirty="0"/>
            </a:br>
            <a:endParaRPr lang="en-US" sz="900" b="1" dirty="0"/>
          </a:p>
          <a:p>
            <a:r>
              <a:rPr lang="en-US" sz="900" dirty="0"/>
              <a:t>2. Click on </a:t>
            </a:r>
            <a:r>
              <a:rPr lang="en-US" sz="900" b="1" dirty="0"/>
              <a:t>Intelligent Agents</a:t>
            </a:r>
          </a:p>
          <a:p>
            <a:endParaRPr lang="en-US" sz="900" b="1" dirty="0"/>
          </a:p>
          <a:p>
            <a:r>
              <a:rPr lang="en-US" sz="900" dirty="0"/>
              <a:t>3. Click on </a:t>
            </a:r>
            <a:r>
              <a:rPr lang="en-US" sz="900" b="1" dirty="0"/>
              <a:t>New</a:t>
            </a:r>
          </a:p>
          <a:p>
            <a:endParaRPr lang="en-US" sz="900" b="1" dirty="0"/>
          </a:p>
          <a:p>
            <a:r>
              <a:rPr lang="en-US" sz="900" dirty="0"/>
              <a:t>4. Fill in the fields to create a new Intelligent Agent </a:t>
            </a:r>
          </a:p>
        </p:txBody>
      </p:sp>
      <p:cxnSp>
        <p:nvCxnSpPr>
          <p:cNvPr id="34" name="Straight Arrow Connector 33">
            <a:extLst>
              <a:ext uri="{FF2B5EF4-FFF2-40B4-BE49-F238E27FC236}">
                <a16:creationId xmlns:a16="http://schemas.microsoft.com/office/drawing/2014/main" id="{6DAE1B6C-0E65-4A97-8020-0753F540F734}"/>
              </a:ext>
            </a:extLst>
          </p:cNvPr>
          <p:cNvCxnSpPr>
            <a:cxnSpLocks/>
            <a:endCxn id="37" idx="1"/>
          </p:cNvCxnSpPr>
          <p:nvPr/>
        </p:nvCxnSpPr>
        <p:spPr>
          <a:xfrm>
            <a:off x="6394976" y="3266605"/>
            <a:ext cx="1401855" cy="0"/>
          </a:xfrm>
          <a:prstGeom prst="straightConnector1">
            <a:avLst/>
          </a:prstGeom>
          <a:ln w="28575">
            <a:solidFill>
              <a:srgbClr val="92D050"/>
            </a:solidFill>
            <a:tailEnd type="triangle"/>
          </a:ln>
        </p:spPr>
        <p:style>
          <a:lnRef idx="1">
            <a:schemeClr val="accent6"/>
          </a:lnRef>
          <a:fillRef idx="0">
            <a:schemeClr val="accent6"/>
          </a:fillRef>
          <a:effectRef idx="0">
            <a:schemeClr val="accent6"/>
          </a:effectRef>
          <a:fontRef idx="minor">
            <a:schemeClr val="tx1"/>
          </a:fontRef>
        </p:style>
      </p:cxnSp>
      <p:sp>
        <p:nvSpPr>
          <p:cNvPr id="35" name="Rectangle: Rounded Corners 34">
            <a:extLst>
              <a:ext uri="{FF2B5EF4-FFF2-40B4-BE49-F238E27FC236}">
                <a16:creationId xmlns:a16="http://schemas.microsoft.com/office/drawing/2014/main" id="{ACF3D94C-AEE6-4A1D-B88C-BA33F3D6C0AE}"/>
              </a:ext>
            </a:extLst>
          </p:cNvPr>
          <p:cNvSpPr/>
          <p:nvPr/>
        </p:nvSpPr>
        <p:spPr>
          <a:xfrm>
            <a:off x="5883548" y="3198917"/>
            <a:ext cx="512593" cy="121568"/>
          </a:xfrm>
          <a:prstGeom prst="roundRect">
            <a:avLst/>
          </a:prstGeom>
          <a:noFill/>
          <a:ln w="28575">
            <a:solidFill>
              <a:srgbClr val="8CCD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9E827CCE-C4D3-464C-9A39-929F35DA974D}"/>
              </a:ext>
            </a:extLst>
          </p:cNvPr>
          <p:cNvSpPr txBox="1"/>
          <p:nvPr/>
        </p:nvSpPr>
        <p:spPr>
          <a:xfrm>
            <a:off x="7796831" y="3012689"/>
            <a:ext cx="1237711" cy="507831"/>
          </a:xfrm>
          <a:prstGeom prst="rect">
            <a:avLst/>
          </a:prstGeom>
          <a:noFill/>
          <a:ln>
            <a:solidFill>
              <a:srgbClr val="92D050"/>
            </a:solidFill>
          </a:ln>
        </p:spPr>
        <p:txBody>
          <a:bodyPr wrap="square" rtlCol="0">
            <a:spAutoFit/>
          </a:bodyPr>
          <a:lstStyle/>
          <a:p>
            <a:r>
              <a:rPr lang="en-US" sz="900" dirty="0"/>
              <a:t>Make sure your Agent is set to </a:t>
            </a:r>
            <a:r>
              <a:rPr lang="en-US" sz="900" b="1" dirty="0"/>
              <a:t>“Enabled”</a:t>
            </a:r>
          </a:p>
        </p:txBody>
      </p:sp>
      <p:sp>
        <p:nvSpPr>
          <p:cNvPr id="41" name="TextBox 40">
            <a:extLst>
              <a:ext uri="{FF2B5EF4-FFF2-40B4-BE49-F238E27FC236}">
                <a16:creationId xmlns:a16="http://schemas.microsoft.com/office/drawing/2014/main" id="{352BA0AA-3501-4C7B-B237-4C1AECD4588D}"/>
              </a:ext>
            </a:extLst>
          </p:cNvPr>
          <p:cNvSpPr txBox="1"/>
          <p:nvPr/>
        </p:nvSpPr>
        <p:spPr>
          <a:xfrm>
            <a:off x="209814" y="4369250"/>
            <a:ext cx="362967" cy="307777"/>
          </a:xfrm>
          <a:prstGeom prst="rect">
            <a:avLst/>
          </a:prstGeom>
          <a:noFill/>
        </p:spPr>
        <p:txBody>
          <a:bodyPr wrap="square" rtlCol="0">
            <a:spAutoFit/>
          </a:bodyPr>
          <a:lstStyle/>
          <a:p>
            <a:r>
              <a:rPr lang="en-US" dirty="0"/>
              <a:t>2.</a:t>
            </a:r>
          </a:p>
        </p:txBody>
      </p:sp>
      <p:sp>
        <p:nvSpPr>
          <p:cNvPr id="47" name="TextBox 46">
            <a:extLst>
              <a:ext uri="{FF2B5EF4-FFF2-40B4-BE49-F238E27FC236}">
                <a16:creationId xmlns:a16="http://schemas.microsoft.com/office/drawing/2014/main" id="{0F62386D-05B9-4E2B-B87D-D4FB24484421}"/>
              </a:ext>
            </a:extLst>
          </p:cNvPr>
          <p:cNvSpPr txBox="1"/>
          <p:nvPr/>
        </p:nvSpPr>
        <p:spPr>
          <a:xfrm>
            <a:off x="2142907" y="860232"/>
            <a:ext cx="362967" cy="307777"/>
          </a:xfrm>
          <a:prstGeom prst="rect">
            <a:avLst/>
          </a:prstGeom>
          <a:noFill/>
        </p:spPr>
        <p:txBody>
          <a:bodyPr wrap="square" rtlCol="0">
            <a:spAutoFit/>
          </a:bodyPr>
          <a:lstStyle/>
          <a:p>
            <a:r>
              <a:rPr lang="en-US" dirty="0"/>
              <a:t>1.</a:t>
            </a:r>
          </a:p>
        </p:txBody>
      </p:sp>
      <p:sp>
        <p:nvSpPr>
          <p:cNvPr id="48" name="TextBox 47">
            <a:extLst>
              <a:ext uri="{FF2B5EF4-FFF2-40B4-BE49-F238E27FC236}">
                <a16:creationId xmlns:a16="http://schemas.microsoft.com/office/drawing/2014/main" id="{B0C2AC5E-8E4C-49A4-8536-1E71DC9D231D}"/>
              </a:ext>
            </a:extLst>
          </p:cNvPr>
          <p:cNvSpPr txBox="1"/>
          <p:nvPr/>
        </p:nvSpPr>
        <p:spPr>
          <a:xfrm>
            <a:off x="4218628" y="1236445"/>
            <a:ext cx="362967" cy="307777"/>
          </a:xfrm>
          <a:prstGeom prst="rect">
            <a:avLst/>
          </a:prstGeom>
          <a:noFill/>
        </p:spPr>
        <p:txBody>
          <a:bodyPr wrap="square" rtlCol="0">
            <a:spAutoFit/>
          </a:bodyPr>
          <a:lstStyle/>
          <a:p>
            <a:r>
              <a:rPr lang="en-US" dirty="0"/>
              <a:t>3.</a:t>
            </a:r>
          </a:p>
        </p:txBody>
      </p:sp>
      <p:sp>
        <p:nvSpPr>
          <p:cNvPr id="49" name="TextBox 48">
            <a:extLst>
              <a:ext uri="{FF2B5EF4-FFF2-40B4-BE49-F238E27FC236}">
                <a16:creationId xmlns:a16="http://schemas.microsoft.com/office/drawing/2014/main" id="{92FCCEAC-C112-424B-817E-BE10D3CC9BBB}"/>
              </a:ext>
            </a:extLst>
          </p:cNvPr>
          <p:cNvSpPr txBox="1"/>
          <p:nvPr/>
        </p:nvSpPr>
        <p:spPr>
          <a:xfrm>
            <a:off x="6629644" y="2349756"/>
            <a:ext cx="362967" cy="307777"/>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4293745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5A50A-4029-4039-839D-BB2A5AAAAABD}"/>
              </a:ext>
            </a:extLst>
          </p:cNvPr>
          <p:cNvSpPr>
            <a:spLocks noGrp="1"/>
          </p:cNvSpPr>
          <p:nvPr>
            <p:ph type="title"/>
          </p:nvPr>
        </p:nvSpPr>
        <p:spPr/>
        <p:txBody>
          <a:bodyPr/>
          <a:lstStyle/>
          <a:p>
            <a:r>
              <a:rPr lang="en-US" sz="3300">
                <a:solidFill>
                  <a:schemeClr val="bg1"/>
                </a:solidFill>
              </a:rPr>
              <a:t>Learning Objectives</a:t>
            </a:r>
          </a:p>
        </p:txBody>
      </p:sp>
      <p:sp>
        <p:nvSpPr>
          <p:cNvPr id="5" name="Text Placeholder 4">
            <a:extLst>
              <a:ext uri="{FF2B5EF4-FFF2-40B4-BE49-F238E27FC236}">
                <a16:creationId xmlns:a16="http://schemas.microsoft.com/office/drawing/2014/main" id="{74122C45-875C-4932-ACCA-9B46B7A24097}"/>
              </a:ext>
            </a:extLst>
          </p:cNvPr>
          <p:cNvSpPr>
            <a:spLocks noGrp="1"/>
          </p:cNvSpPr>
          <p:nvPr>
            <p:ph type="body" sz="quarter" idx="10"/>
          </p:nvPr>
        </p:nvSpPr>
        <p:spPr>
          <a:xfrm>
            <a:off x="331529" y="2119194"/>
            <a:ext cx="4574788" cy="2538532"/>
          </a:xfrm>
        </p:spPr>
        <p:txBody>
          <a:bodyPr lIns="91440" tIns="45720" rIns="91440" bIns="45720" anchor="t"/>
          <a:lstStyle/>
          <a:p>
            <a:r>
              <a:rPr lang="en-US" sz="1400" b="1" dirty="0">
                <a:ea typeface="+mn-lt"/>
                <a:cs typeface="+mn-lt"/>
              </a:rPr>
              <a:t>Today you learned how to: </a:t>
            </a:r>
          </a:p>
          <a:p>
            <a:r>
              <a:rPr lang="en-US" sz="1400" dirty="0">
                <a:ea typeface="+mn-lt"/>
                <a:cs typeface="+mn-lt"/>
              </a:rPr>
              <a:t>Use the </a:t>
            </a:r>
            <a:r>
              <a:rPr lang="en-US" sz="1400" b="1" dirty="0">
                <a:ea typeface="+mn-lt"/>
                <a:cs typeface="+mn-lt"/>
              </a:rPr>
              <a:t>Awards </a:t>
            </a:r>
            <a:r>
              <a:rPr lang="en-US" sz="1400" dirty="0">
                <a:ea typeface="+mn-lt"/>
                <a:cs typeface="+mn-lt"/>
              </a:rPr>
              <a:t>tool to: </a:t>
            </a:r>
          </a:p>
          <a:p>
            <a:r>
              <a:rPr lang="en-US" sz="1400" dirty="0">
                <a:ea typeface="+mn-lt"/>
                <a:cs typeface="+mn-lt"/>
              </a:rPr>
              <a:t>❑ Create a badge (or certificate) with a name, description, availability, expiry, award image and issuer information </a:t>
            </a:r>
          </a:p>
          <a:p>
            <a:endParaRPr lang="en-US" sz="1400" dirty="0">
              <a:ea typeface="+mn-lt"/>
              <a:cs typeface="+mn-lt"/>
            </a:endParaRPr>
          </a:p>
          <a:p>
            <a:r>
              <a:rPr lang="en-US" sz="1400" dirty="0">
                <a:ea typeface="+mn-lt"/>
                <a:cs typeface="+mn-lt"/>
              </a:rPr>
              <a:t>Use </a:t>
            </a:r>
            <a:r>
              <a:rPr lang="en-US" sz="1400" b="1" dirty="0">
                <a:ea typeface="+mn-lt"/>
                <a:cs typeface="+mn-lt"/>
              </a:rPr>
              <a:t>Intelligent Agents t</a:t>
            </a:r>
            <a:r>
              <a:rPr lang="en-US" sz="1400" dirty="0">
                <a:ea typeface="+mn-lt"/>
                <a:cs typeface="+mn-lt"/>
              </a:rPr>
              <a:t>o: </a:t>
            </a:r>
          </a:p>
          <a:p>
            <a:r>
              <a:rPr lang="en-US" sz="1400" dirty="0">
                <a:ea typeface="+mn-lt"/>
                <a:cs typeface="+mn-lt"/>
              </a:rPr>
              <a:t>❑ Create, set the criteria, schedule, and activate an intelligent agent </a:t>
            </a:r>
          </a:p>
        </p:txBody>
      </p:sp>
      <p:sp>
        <p:nvSpPr>
          <p:cNvPr id="3" name="Star: 5 Points 2">
            <a:extLst>
              <a:ext uri="{FF2B5EF4-FFF2-40B4-BE49-F238E27FC236}">
                <a16:creationId xmlns:a16="http://schemas.microsoft.com/office/drawing/2014/main" id="{CAE020AB-4A29-44B1-A9B1-4A20CBD6B9E0}"/>
              </a:ext>
            </a:extLst>
          </p:cNvPr>
          <p:cNvSpPr/>
          <p:nvPr/>
        </p:nvSpPr>
        <p:spPr>
          <a:xfrm rot="1063664">
            <a:off x="3826016" y="160150"/>
            <a:ext cx="2160603" cy="1788411"/>
          </a:xfrm>
          <a:prstGeom prst="star5">
            <a:avLst/>
          </a:prstGeom>
          <a:solidFill>
            <a:srgbClr val="FFFF00"/>
          </a:solidFill>
          <a:ln>
            <a:solidFill>
              <a:schemeClr val="tx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685800">
              <a:buClrTx/>
            </a:pPr>
            <a:r>
              <a:rPr lang="en-US" sz="1600" b="1" kern="1200" dirty="0">
                <a:solidFill>
                  <a:schemeClr val="tx1"/>
                </a:solidFill>
                <a:effectLst>
                  <a:outerShdw blurRad="38100" dist="38100" dir="2700000" algn="tl">
                    <a:srgbClr val="000000">
                      <a:alpha val="43137"/>
                    </a:srgbClr>
                  </a:outerShdw>
                </a:effectLst>
                <a:latin typeface="Arial" panose="020B0604020202020204"/>
              </a:rPr>
              <a:t>Give it a try!</a:t>
            </a:r>
            <a:endParaRPr lang="en-US" sz="1600" b="1" kern="1200" dirty="0">
              <a:solidFill>
                <a:schemeClr val="tx1"/>
              </a:solidFill>
              <a:effectLst>
                <a:outerShdw blurRad="38100" dist="38100" dir="2700000" algn="tl">
                  <a:srgbClr val="000000">
                    <a:alpha val="43137"/>
                  </a:srgbClr>
                </a:outerShdw>
              </a:effectLst>
              <a:latin typeface="Arial" panose="020B0604020202020204"/>
              <a:cs typeface="Arial"/>
            </a:endParaRPr>
          </a:p>
        </p:txBody>
      </p:sp>
      <p:sp>
        <p:nvSpPr>
          <p:cNvPr id="4" name="TextBox 3">
            <a:extLst>
              <a:ext uri="{FF2B5EF4-FFF2-40B4-BE49-F238E27FC236}">
                <a16:creationId xmlns:a16="http://schemas.microsoft.com/office/drawing/2014/main" id="{B1AAC051-3207-4A92-AC89-F7059CD26662}"/>
              </a:ext>
            </a:extLst>
          </p:cNvPr>
          <p:cNvSpPr txBox="1"/>
          <p:nvPr/>
        </p:nvSpPr>
        <p:spPr>
          <a:xfrm>
            <a:off x="331529" y="1246766"/>
            <a:ext cx="392614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Engaging with Students</a:t>
            </a:r>
          </a:p>
          <a:p>
            <a:r>
              <a:rPr lang="en-US" sz="2000" dirty="0"/>
              <a:t>Learning Objectives</a:t>
            </a:r>
            <a:endParaRPr lang="en-US" sz="1800" dirty="0"/>
          </a:p>
        </p:txBody>
      </p:sp>
    </p:spTree>
    <p:extLst>
      <p:ext uri="{BB962C8B-B14F-4D97-AF65-F5344CB8AC3E}">
        <p14:creationId xmlns:p14="http://schemas.microsoft.com/office/powerpoint/2010/main" val="355334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CF6B8-B655-474C-B51F-2C6588F9DA1C}"/>
              </a:ext>
            </a:extLst>
          </p:cNvPr>
          <p:cNvSpPr>
            <a:spLocks noGrp="1"/>
          </p:cNvSpPr>
          <p:nvPr>
            <p:ph type="title"/>
          </p:nvPr>
        </p:nvSpPr>
        <p:spPr>
          <a:xfrm>
            <a:off x="5282382" y="1485958"/>
            <a:ext cx="3856853" cy="694460"/>
          </a:xfrm>
        </p:spPr>
        <p:txBody>
          <a:bodyPr lIns="91440" tIns="45720" rIns="91440" bIns="45720" anchor="b">
            <a:normAutofit/>
          </a:bodyPr>
          <a:lstStyle/>
          <a:p>
            <a:r>
              <a:rPr lang="en-US" sz="3200" b="1" dirty="0">
                <a:latin typeface="Arial"/>
                <a:cs typeface="Arial"/>
              </a:rPr>
              <a:t>Take Away Activity</a:t>
            </a:r>
            <a:endParaRPr lang="en-US" sz="3200" b="1"/>
          </a:p>
        </p:txBody>
      </p:sp>
      <p:sp>
        <p:nvSpPr>
          <p:cNvPr id="3" name="Text Placeholder 2">
            <a:extLst>
              <a:ext uri="{FF2B5EF4-FFF2-40B4-BE49-F238E27FC236}">
                <a16:creationId xmlns:a16="http://schemas.microsoft.com/office/drawing/2014/main" id="{8D3904A2-D9F1-45C4-B181-15B8F19262A3}"/>
              </a:ext>
            </a:extLst>
          </p:cNvPr>
          <p:cNvSpPr>
            <a:spLocks noGrp="1"/>
          </p:cNvSpPr>
          <p:nvPr>
            <p:ph type="body" sz="quarter" idx="10"/>
          </p:nvPr>
        </p:nvSpPr>
        <p:spPr>
          <a:xfrm>
            <a:off x="246713" y="591413"/>
            <a:ext cx="4653863" cy="2558161"/>
          </a:xfrm>
        </p:spPr>
        <p:txBody>
          <a:bodyPr lIns="91440" tIns="45720" rIns="91440" bIns="45720" anchor="t"/>
          <a:lstStyle/>
          <a:p>
            <a:r>
              <a:rPr lang="en-US" b="1" dirty="0">
                <a:cs typeface="Arial"/>
              </a:rPr>
              <a:t>Awards: </a:t>
            </a:r>
          </a:p>
          <a:p>
            <a:r>
              <a:rPr lang="en-US" dirty="0">
                <a:ea typeface="+mn-lt"/>
                <a:cs typeface="+mn-lt"/>
              </a:rPr>
              <a:t>Create a welcome badge using a provided image and personalize it to be issued by you.</a:t>
            </a:r>
          </a:p>
          <a:p>
            <a:endParaRPr lang="en-US" dirty="0">
              <a:cs typeface="Arial"/>
            </a:endParaRPr>
          </a:p>
          <a:p>
            <a:r>
              <a:rPr lang="en-US" b="1" dirty="0">
                <a:cs typeface="Arial"/>
              </a:rPr>
              <a:t>Intelligent Agents:</a:t>
            </a:r>
          </a:p>
          <a:p>
            <a:r>
              <a:rPr lang="en-US" dirty="0">
                <a:ea typeface="+mn-lt"/>
                <a:cs typeface="+mn-lt"/>
              </a:rPr>
              <a:t>Create an intelligent agent by enabling the agent, setting the criteria, updating its schedule, and filling out a message.</a:t>
            </a:r>
            <a:endParaRPr lang="en-US" dirty="0"/>
          </a:p>
          <a:p>
            <a:endParaRPr lang="en-US" b="1" dirty="0">
              <a:cs typeface="Arial"/>
            </a:endParaRPr>
          </a:p>
        </p:txBody>
      </p:sp>
      <p:sp>
        <p:nvSpPr>
          <p:cNvPr id="5" name="Star: 5 Points 4">
            <a:extLst>
              <a:ext uri="{FF2B5EF4-FFF2-40B4-BE49-F238E27FC236}">
                <a16:creationId xmlns:a16="http://schemas.microsoft.com/office/drawing/2014/main" id="{767E215C-E211-4C05-A18E-3CA4434E81F0}"/>
              </a:ext>
            </a:extLst>
          </p:cNvPr>
          <p:cNvSpPr/>
          <p:nvPr/>
        </p:nvSpPr>
        <p:spPr>
          <a:xfrm rot="1063664">
            <a:off x="6327676" y="2467716"/>
            <a:ext cx="2160603" cy="1788411"/>
          </a:xfrm>
          <a:prstGeom prst="star5">
            <a:avLst/>
          </a:prstGeom>
          <a:solidFill>
            <a:srgbClr val="FFFF00"/>
          </a:solidFill>
          <a:ln>
            <a:solidFill>
              <a:schemeClr val="tx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685800">
              <a:buClrTx/>
            </a:pPr>
            <a:r>
              <a:rPr lang="en-US" sz="1600" b="1" kern="1200" dirty="0">
                <a:solidFill>
                  <a:schemeClr val="tx1"/>
                </a:solidFill>
                <a:effectLst>
                  <a:outerShdw blurRad="38100" dist="38100" dir="2700000" algn="tl">
                    <a:srgbClr val="000000">
                      <a:alpha val="43137"/>
                    </a:srgbClr>
                  </a:outerShdw>
                </a:effectLst>
                <a:latin typeface="Arial" panose="020B0604020202020204"/>
              </a:rPr>
              <a:t>Give it a try!</a:t>
            </a:r>
            <a:endParaRPr lang="en-US" sz="1600" b="1" kern="1200" dirty="0">
              <a:solidFill>
                <a:schemeClr val="tx1"/>
              </a:solidFill>
              <a:effectLst>
                <a:outerShdw blurRad="38100" dist="38100" dir="2700000" algn="tl">
                  <a:srgbClr val="000000">
                    <a:alpha val="43137"/>
                  </a:srgbClr>
                </a:outerShdw>
              </a:effectLst>
              <a:latin typeface="Arial" panose="020B0604020202020204"/>
              <a:cs typeface="Arial"/>
            </a:endParaRPr>
          </a:p>
        </p:txBody>
      </p:sp>
    </p:spTree>
    <p:extLst>
      <p:ext uri="{BB962C8B-B14F-4D97-AF65-F5344CB8AC3E}">
        <p14:creationId xmlns:p14="http://schemas.microsoft.com/office/powerpoint/2010/main" val="99085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103"/>
          <p:cNvSpPr txBox="1">
            <a:spLocks noGrp="1"/>
          </p:cNvSpPr>
          <p:nvPr>
            <p:ph type="title" idx="4294967295"/>
          </p:nvPr>
        </p:nvSpPr>
        <p:spPr>
          <a:xfrm>
            <a:off x="5263195" y="590482"/>
            <a:ext cx="2869406" cy="509588"/>
          </a:xfrm>
          <a:prstGeom prst="rect">
            <a:avLst/>
          </a:prstGeom>
          <a:noFill/>
          <a:ln>
            <a:noFill/>
          </a:ln>
        </p:spPr>
        <p:txBody>
          <a:bodyPr spcFirstLastPara="1" vert="horz" wrap="square" lIns="68569" tIns="34275" rIns="68569" bIns="34275" rtlCol="0" anchor="t" anchorCtr="0">
            <a:noAutofit/>
          </a:bodyPr>
          <a:lstStyle/>
          <a:p>
            <a:pPr>
              <a:lnSpc>
                <a:spcPct val="90000"/>
              </a:lnSpc>
              <a:buClr>
                <a:srgbClr val="595959"/>
              </a:buClr>
              <a:buSzPts val="3400"/>
            </a:pPr>
            <a:r>
              <a:rPr lang="en-US"/>
              <a:t>Resources</a:t>
            </a:r>
            <a:endParaRPr/>
          </a:p>
        </p:txBody>
      </p:sp>
      <p:sp>
        <p:nvSpPr>
          <p:cNvPr id="703" name="Google Shape;703;p103"/>
          <p:cNvSpPr txBox="1">
            <a:spLocks noGrp="1"/>
          </p:cNvSpPr>
          <p:nvPr>
            <p:ph type="body" idx="4294967295"/>
          </p:nvPr>
        </p:nvSpPr>
        <p:spPr>
          <a:xfrm>
            <a:off x="4233885" y="1564974"/>
            <a:ext cx="4928026" cy="3493294"/>
          </a:xfrm>
          <a:prstGeom prst="rect">
            <a:avLst/>
          </a:prstGeom>
          <a:noFill/>
          <a:ln>
            <a:noFill/>
          </a:ln>
        </p:spPr>
        <p:txBody>
          <a:bodyPr spcFirstLastPara="1" vert="horz" wrap="square" lIns="68569" tIns="34275" rIns="68569" bIns="34275" rtlCol="0" anchor="t" anchorCtr="0">
            <a:noAutofit/>
          </a:bodyPr>
          <a:lstStyle/>
          <a:p>
            <a:pPr marL="342265" indent="-342265" fontAlgn="base"/>
            <a:r>
              <a:rPr lang="en-US" sz="1500">
                <a:solidFill>
                  <a:srgbClr val="0070C0"/>
                </a:solidFill>
                <a:ea typeface="+mn-lt"/>
                <a:cs typeface="+mn-lt"/>
                <a:hlinkClick r:id="rId3">
                  <a:extLst>
                    <a:ext uri="{A12FA001-AC4F-418D-AE19-62706E023703}">
                      <ahyp:hlinkClr xmlns:ahyp="http://schemas.microsoft.com/office/drawing/2018/hyperlinkcolor" val="tx"/>
                    </a:ext>
                  </a:extLst>
                </a:hlinkClick>
              </a:rPr>
              <a:t>Brightspace Quick Start Guide K-12</a:t>
            </a:r>
            <a:endParaRPr lang="en-US" sz="1500">
              <a:ea typeface="+mn-lt"/>
              <a:cs typeface="+mn-lt"/>
            </a:endParaRPr>
          </a:p>
          <a:p>
            <a:pPr marL="342265" indent="-342265"/>
            <a:endParaRPr lang="en-US" sz="1500">
              <a:ea typeface="+mn-lt"/>
              <a:cs typeface="+mn-lt"/>
            </a:endParaRPr>
          </a:p>
          <a:p>
            <a:pPr marL="342265" indent="-342265"/>
            <a:r>
              <a:rPr lang="en-US" sz="1500">
                <a:solidFill>
                  <a:srgbClr val="0070C0"/>
                </a:solidFill>
                <a:ea typeface="+mn-lt"/>
                <a:cs typeface="+mn-lt"/>
                <a:hlinkClick r:id="rId4">
                  <a:extLst>
                    <a:ext uri="{A12FA001-AC4F-418D-AE19-62706E023703}">
                      <ahyp:hlinkClr xmlns:ahyp="http://schemas.microsoft.com/office/drawing/2018/hyperlinkcolor" val="tx"/>
                    </a:ext>
                  </a:extLst>
                </a:hlinkClick>
              </a:rPr>
              <a:t>D2L Parent and Guardian Support Site</a:t>
            </a:r>
            <a:endParaRPr lang="en-US" sz="1500">
              <a:ea typeface="+mn-lt"/>
              <a:cs typeface="+mn-lt"/>
            </a:endParaRPr>
          </a:p>
          <a:p>
            <a:pPr marL="342265" indent="-342265"/>
            <a:endParaRPr lang="en-US" sz="1500">
              <a:ea typeface="+mn-lt"/>
              <a:cs typeface="+mn-lt"/>
            </a:endParaRPr>
          </a:p>
          <a:p>
            <a:pPr marL="342265" indent="-342265"/>
            <a:r>
              <a:rPr lang="en-US" sz="1500">
                <a:solidFill>
                  <a:srgbClr val="0070C0"/>
                </a:solidFill>
                <a:ea typeface="+mn-lt"/>
                <a:cs typeface="+mn-lt"/>
                <a:hlinkClick r:id="rId5"/>
              </a:rPr>
              <a:t>D2L</a:t>
            </a:r>
            <a:r>
              <a:rPr lang="en-US" sz="1500">
                <a:solidFill>
                  <a:srgbClr val="0070C0"/>
                </a:solidFill>
                <a:ea typeface="+mn-lt"/>
                <a:cs typeface="+mn-lt"/>
                <a:hlinkClick r:id="rId5">
                  <a:extLst>
                    <a:ext uri="{A12FA001-AC4F-418D-AE19-62706E023703}">
                      <ahyp:hlinkClr xmlns:ahyp="http://schemas.microsoft.com/office/drawing/2018/hyperlinkcolor" val="tx"/>
                    </a:ext>
                  </a:extLst>
                </a:hlinkClick>
              </a:rPr>
              <a:t> One Minute Workflow Videos</a:t>
            </a:r>
            <a:endParaRPr lang="en-US" sz="1500">
              <a:ea typeface="+mn-lt"/>
              <a:cs typeface="+mn-lt"/>
            </a:endParaRPr>
          </a:p>
          <a:p>
            <a:pPr marL="342265" indent="-342265"/>
            <a:endParaRPr lang="en-US" sz="1500">
              <a:ea typeface="+mn-lt"/>
              <a:cs typeface="+mn-lt"/>
            </a:endParaRPr>
          </a:p>
          <a:p>
            <a:pPr marL="342265" indent="-342265"/>
            <a:r>
              <a:rPr lang="en-US" sz="1500">
                <a:solidFill>
                  <a:srgbClr val="0070C0"/>
                </a:solidFill>
                <a:ea typeface="+mn-lt"/>
                <a:cs typeface="+mn-lt"/>
                <a:hlinkClick r:id="rId6">
                  <a:extLst>
                    <a:ext uri="{A12FA001-AC4F-418D-AE19-62706E023703}">
                      <ahyp:hlinkClr xmlns:ahyp="http://schemas.microsoft.com/office/drawing/2018/hyperlinkcolor" val="tx"/>
                    </a:ext>
                  </a:extLst>
                </a:hlinkClick>
              </a:rPr>
              <a:t>D2L Educator Webinar Archive</a:t>
            </a:r>
            <a:endParaRPr/>
          </a:p>
          <a:p>
            <a:pPr marL="0" indent="0">
              <a:spcBef>
                <a:spcPts val="0"/>
              </a:spcBef>
              <a:spcAft>
                <a:spcPts val="0"/>
              </a:spcAft>
              <a:buClr>
                <a:srgbClr val="3883CE"/>
              </a:buClr>
              <a:buSzPts val="1400"/>
            </a:pPr>
            <a:endParaRPr lang="en-US" sz="1500" u="sng">
              <a:solidFill>
                <a:srgbClr val="0070C0"/>
              </a:solidFill>
            </a:endParaRPr>
          </a:p>
          <a:p>
            <a:pPr marL="213995" indent="-137795">
              <a:spcAft>
                <a:spcPts val="0"/>
              </a:spcAft>
              <a:buClr>
                <a:srgbClr val="595959"/>
              </a:buClr>
              <a:buSzPts val="1400"/>
              <a:buNone/>
            </a:pPr>
            <a:endParaRPr sz="1500">
              <a:solidFill>
                <a:srgbClr val="0070C0"/>
              </a:solidFill>
              <a:cs typeface="Arial"/>
            </a:endParaRPr>
          </a:p>
          <a:p>
            <a:pPr marL="213995" indent="-137795">
              <a:spcAft>
                <a:spcPts val="0"/>
              </a:spcAft>
              <a:buClr>
                <a:srgbClr val="595959"/>
              </a:buClr>
              <a:buSzPts val="1600"/>
              <a:buNone/>
            </a:pPr>
            <a:endParaRPr sz="1500">
              <a:solidFill>
                <a:srgbClr val="0070C0"/>
              </a:solidFill>
              <a:cs typeface="Arial"/>
            </a:endParaRPr>
          </a:p>
        </p:txBody>
      </p:sp>
    </p:spTree>
    <p:extLst>
      <p:ext uri="{BB962C8B-B14F-4D97-AF65-F5344CB8AC3E}">
        <p14:creationId xmlns:p14="http://schemas.microsoft.com/office/powerpoint/2010/main" val="21504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graphicFrame>
        <p:nvGraphicFramePr>
          <p:cNvPr id="718" name="Google Shape;718;p105"/>
          <p:cNvGraphicFramePr/>
          <p:nvPr/>
        </p:nvGraphicFramePr>
        <p:xfrm>
          <a:off x="115585" y="1910993"/>
          <a:ext cx="8923106" cy="3105152"/>
        </p:xfrm>
        <a:graphic>
          <a:graphicData uri="http://schemas.openxmlformats.org/drawingml/2006/table">
            <a:tbl>
              <a:tblPr>
                <a:gradFill>
                  <a:gsLst>
                    <a:gs pos="0">
                      <a:srgbClr val="306CD7"/>
                    </a:gs>
                    <a:gs pos="100000">
                      <a:srgbClr val="90B0FF"/>
                    </a:gs>
                  </a:gsLst>
                  <a:lin ang="16200000" scaled="0"/>
                </a:gradFill>
              </a:tblPr>
              <a:tblGrid>
                <a:gridCol w="2172994">
                  <a:extLst>
                    <a:ext uri="{9D8B030D-6E8A-4147-A177-3AD203B41FA5}">
                      <a16:colId xmlns:a16="http://schemas.microsoft.com/office/drawing/2014/main" val="20000"/>
                    </a:ext>
                  </a:extLst>
                </a:gridCol>
                <a:gridCol w="2003456">
                  <a:extLst>
                    <a:ext uri="{9D8B030D-6E8A-4147-A177-3AD203B41FA5}">
                      <a16:colId xmlns:a16="http://schemas.microsoft.com/office/drawing/2014/main" val="20001"/>
                    </a:ext>
                  </a:extLst>
                </a:gridCol>
                <a:gridCol w="2242331">
                  <a:extLst>
                    <a:ext uri="{9D8B030D-6E8A-4147-A177-3AD203B41FA5}">
                      <a16:colId xmlns:a16="http://schemas.microsoft.com/office/drawing/2014/main" val="20002"/>
                    </a:ext>
                  </a:extLst>
                </a:gridCol>
                <a:gridCol w="2504325">
                  <a:extLst>
                    <a:ext uri="{9D8B030D-6E8A-4147-A177-3AD203B41FA5}">
                      <a16:colId xmlns:a16="http://schemas.microsoft.com/office/drawing/2014/main" val="20003"/>
                    </a:ext>
                  </a:extLst>
                </a:gridCol>
              </a:tblGrid>
              <a:tr h="600075">
                <a:tc>
                  <a:txBody>
                    <a:bodyPr/>
                    <a:lstStyle/>
                    <a:p>
                      <a:pPr marL="0" marR="0" lvl="0" indent="0" algn="ctr" rtl="0">
                        <a:spcBef>
                          <a:spcPts val="0"/>
                        </a:spcBef>
                        <a:spcAft>
                          <a:spcPts val="0"/>
                        </a:spcAft>
                        <a:buNone/>
                      </a:pPr>
                      <a:r>
                        <a:rPr lang="en-US" sz="1500" b="1" u="none" strike="noStrike" cap="none">
                          <a:solidFill>
                            <a:schemeClr val="bg1"/>
                          </a:solidFill>
                        </a:rPr>
                        <a:t>Communication and Collaboration </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cap="none">
                          <a:solidFill>
                            <a:schemeClr val="bg1"/>
                          </a:solidFill>
                        </a:rPr>
                        <a:t>Organizing Course Materials</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cap="none">
                          <a:solidFill>
                            <a:schemeClr val="bg1"/>
                          </a:solidFill>
                        </a:rPr>
                        <a:t>Documenting Student Learning</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cap="none">
                          <a:solidFill>
                            <a:schemeClr val="bg1"/>
                          </a:solidFill>
                        </a:rPr>
                        <a:t>Feedback &amp; Assessment</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2428875">
                <a:tc>
                  <a:txBody>
                    <a:bodyPr/>
                    <a:lstStyle/>
                    <a:p>
                      <a:pPr marL="285750" marR="0" lvl="0" indent="-285750" algn="l" rtl="0">
                        <a:spcBef>
                          <a:spcPts val="0"/>
                        </a:spcBef>
                        <a:spcAft>
                          <a:spcPts val="0"/>
                        </a:spcAft>
                        <a:buClr>
                          <a:schemeClr val="lt1"/>
                        </a:buClr>
                        <a:buSzPts val="1600"/>
                        <a:buFont typeface="Arial"/>
                        <a:buChar char="•"/>
                      </a:pPr>
                      <a:r>
                        <a:rPr lang="en-US" sz="1200" u="none" strike="noStrike" cap="none">
                          <a:solidFill>
                            <a:schemeClr val="bg1"/>
                          </a:solidFill>
                        </a:rPr>
                        <a:t> </a:t>
                      </a:r>
                      <a:r>
                        <a:rPr lang="en-US" sz="1200" b="1" u="sng" strike="noStrike" cap="none">
                          <a:solidFill>
                            <a:schemeClr val="bg1"/>
                          </a:solidFill>
                          <a:hlinkClick r:id="rId3">
                            <a:extLst>
                              <a:ext uri="{A12FA001-AC4F-418D-AE19-62706E023703}">
                                <ahyp:hlinkClr xmlns:ahyp="http://schemas.microsoft.com/office/drawing/2018/hyperlinkcolor" val="tx"/>
                              </a:ext>
                            </a:extLst>
                          </a:hlinkClick>
                        </a:rPr>
                        <a:t>Announcements</a:t>
                      </a:r>
                      <a:endParaRPr sz="1200" b="1" u="none" strike="noStrike" cap="none">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u="none" strike="noStrike" cap="none">
                          <a:solidFill>
                            <a:schemeClr val="bg1"/>
                          </a:solidFill>
                        </a:rPr>
                        <a:t> </a:t>
                      </a:r>
                      <a:r>
                        <a:rPr lang="en-US" sz="1200" b="1" u="none" strike="noStrike" cap="none">
                          <a:solidFill>
                            <a:schemeClr val="bg1"/>
                          </a:solidFill>
                        </a:rPr>
                        <a:t>Activity Feed</a:t>
                      </a:r>
                      <a:endParaRPr sz="80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4">
                            <a:extLst>
                              <a:ext uri="{A12FA001-AC4F-418D-AE19-62706E023703}">
                                <ahyp:hlinkClr xmlns:ahyp="http://schemas.microsoft.com/office/drawing/2018/hyperlinkcolor" val="tx"/>
                              </a:ext>
                            </a:extLst>
                          </a:hlinkClick>
                        </a:rPr>
                        <a:t>-Add Attachments and Links to Posts</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5">
                            <a:extLst>
                              <a:ext uri="{A12FA001-AC4F-418D-AE19-62706E023703}">
                                <ahyp:hlinkClr xmlns:ahyp="http://schemas.microsoft.com/office/drawing/2018/hyperlinkcolor" val="tx"/>
                              </a:ext>
                            </a:extLst>
                          </a:hlinkClick>
                        </a:rPr>
                        <a:t>-Create an Assignment Post in Activity Feed</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6">
                            <a:extLst>
                              <a:ext uri="{A12FA001-AC4F-418D-AE19-62706E023703}">
                                <ahyp:hlinkClr xmlns:ahyp="http://schemas.microsoft.com/office/drawing/2018/hyperlinkcolor" val="tx"/>
                              </a:ext>
                            </a:extLst>
                          </a:hlinkClick>
                        </a:rPr>
                        <a:t>-Customize Notifications for Activity Feed</a:t>
                      </a:r>
                      <a:endParaRPr sz="900" u="none" strike="noStrike" cap="none">
                        <a:solidFill>
                          <a:schemeClr val="bg1"/>
                        </a:solidFill>
                      </a:endParaRPr>
                    </a:p>
                    <a:p>
                      <a:pPr marL="0" marR="0" lvl="0" indent="0" algn="l" rtl="0">
                        <a:lnSpc>
                          <a:spcPct val="100000"/>
                        </a:lnSpc>
                        <a:spcBef>
                          <a:spcPts val="0"/>
                        </a:spcBef>
                        <a:spcAft>
                          <a:spcPts val="0"/>
                        </a:spcAft>
                        <a:buClr>
                          <a:schemeClr val="lt1"/>
                        </a:buClr>
                        <a:buSzPts val="1200"/>
                        <a:buFont typeface="Arial"/>
                        <a:buNone/>
                      </a:pPr>
                      <a:r>
                        <a:rPr lang="en-US" sz="900" u="sng" strike="noStrike" cap="none">
                          <a:solidFill>
                            <a:schemeClr val="bg1"/>
                          </a:solidFill>
                          <a:hlinkClick r:id="rId7">
                            <a:extLst>
                              <a:ext uri="{A12FA001-AC4F-418D-AE19-62706E023703}">
                                <ahyp:hlinkClr xmlns:ahyp="http://schemas.microsoft.com/office/drawing/2018/hyperlinkcolor" val="tx"/>
                              </a:ext>
                            </a:extLst>
                          </a:hlinkClick>
                        </a:rPr>
                        <a:t>-For posting a message</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none" strike="noStrike" cap="none">
                          <a:solidFill>
                            <a:schemeClr val="bg1"/>
                          </a:solidFill>
                        </a:rPr>
                        <a:t>-</a:t>
                      </a:r>
                      <a:r>
                        <a:rPr lang="en-US" sz="900" u="sng" strike="noStrike" cap="none">
                          <a:solidFill>
                            <a:schemeClr val="bg1"/>
                          </a:solidFill>
                          <a:hlinkClick r:id="rId8">
                            <a:extLst>
                              <a:ext uri="{A12FA001-AC4F-418D-AE19-62706E023703}">
                                <ahyp:hlinkClr xmlns:ahyp="http://schemas.microsoft.com/office/drawing/2018/hyperlinkcolor" val="tx"/>
                              </a:ext>
                            </a:extLst>
                          </a:hlinkClick>
                        </a:rPr>
                        <a:t>Optimize Activity Feed</a:t>
                      </a:r>
                      <a:endParaRPr sz="900" u="none" strike="noStrike" cap="none">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u="none" strike="noStrike" cap="none">
                          <a:solidFill>
                            <a:schemeClr val="bg1"/>
                          </a:solidFill>
                        </a:rPr>
                        <a:t> </a:t>
                      </a:r>
                      <a:r>
                        <a:rPr lang="en-US" sz="1200" b="1" u="sng" strike="noStrike" cap="none">
                          <a:solidFill>
                            <a:schemeClr val="bg1"/>
                          </a:solidFill>
                          <a:hlinkClick r:id="rId9">
                            <a:extLst>
                              <a:ext uri="{A12FA001-AC4F-418D-AE19-62706E023703}">
                                <ahyp:hlinkClr xmlns:ahyp="http://schemas.microsoft.com/office/drawing/2018/hyperlinkcolor" val="tx"/>
                              </a:ext>
                            </a:extLst>
                          </a:hlinkClick>
                        </a:rPr>
                        <a:t>Discussions</a:t>
                      </a:r>
                      <a:endParaRPr sz="1200" b="1" u="none" strike="noStrike" cap="none">
                        <a:solidFill>
                          <a:schemeClr val="bg1"/>
                        </a:solidFill>
                      </a:endParaRPr>
                    </a:p>
                    <a:p>
                      <a:pPr marL="0" marR="0" lvl="0" indent="0" algn="l" rtl="0">
                        <a:spcBef>
                          <a:spcPts val="600"/>
                        </a:spcBef>
                        <a:spcAft>
                          <a:spcPts val="0"/>
                        </a:spcAft>
                        <a:buClr>
                          <a:schemeClr val="lt1"/>
                        </a:buClr>
                        <a:buSzPts val="1600"/>
                        <a:buFont typeface="Arial"/>
                        <a:buNone/>
                      </a:pPr>
                      <a:endParaRPr sz="1200" u="none" strike="noStrike" cap="none">
                        <a:solidFill>
                          <a:schemeClr val="bg1"/>
                        </a:solidFill>
                      </a:endParaRPr>
                    </a:p>
                    <a:p>
                      <a:pPr marL="0" marR="0" lvl="0" indent="0" algn="l" rtl="0">
                        <a:spcBef>
                          <a:spcPts val="600"/>
                        </a:spcBef>
                        <a:spcAft>
                          <a:spcPts val="0"/>
                        </a:spcAft>
                        <a:buClr>
                          <a:schemeClr val="dk1"/>
                        </a:buClr>
                        <a:buSzPts val="1600"/>
                        <a:buFont typeface="Arial"/>
                        <a:buNone/>
                      </a:pPr>
                      <a:br>
                        <a:rPr lang="en-US" sz="1200" u="none" strike="noStrike" cap="none">
                          <a:solidFill>
                            <a:schemeClr val="bg1"/>
                          </a:solidFill>
                        </a:rPr>
                      </a:br>
                      <a:endParaRPr sz="1200"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Clr>
                          <a:schemeClr val="lt1"/>
                        </a:buClr>
                        <a:buSzPts val="1600"/>
                        <a:buFont typeface="Arial"/>
                        <a:buChar char="•"/>
                      </a:pPr>
                      <a:r>
                        <a:rPr lang="en-US" sz="1200" b="0" u="none" strike="noStrike" cap="none">
                          <a:solidFill>
                            <a:schemeClr val="bg1"/>
                          </a:solidFill>
                        </a:rPr>
                        <a:t> </a:t>
                      </a:r>
                      <a:r>
                        <a:rPr lang="en-US" sz="1200" b="1" u="none" strike="noStrike" cap="none">
                          <a:solidFill>
                            <a:schemeClr val="bg1"/>
                          </a:solidFill>
                        </a:rPr>
                        <a:t>Content/</a:t>
                      </a:r>
                      <a:r>
                        <a:rPr lang="en-US" sz="1200" b="1" u="sng" strike="noStrike" cap="none">
                          <a:solidFill>
                            <a:schemeClr val="bg1"/>
                          </a:solidFill>
                          <a:hlinkClick r:id="rId10">
                            <a:extLst>
                              <a:ext uri="{A12FA001-AC4F-418D-AE19-62706E023703}">
                                <ahyp:hlinkClr xmlns:ahyp="http://schemas.microsoft.com/office/drawing/2018/hyperlinkcolor" val="tx"/>
                              </a:ext>
                            </a:extLst>
                          </a:hlinkClick>
                        </a:rPr>
                        <a:t>Lessons</a:t>
                      </a:r>
                      <a:r>
                        <a:rPr lang="en-US" sz="1200" b="1" u="none" strike="noStrike" cap="none">
                          <a:solidFill>
                            <a:schemeClr val="bg1"/>
                          </a:solidFill>
                        </a:rPr>
                        <a:t> Tool</a:t>
                      </a:r>
                      <a:endParaRPr sz="800">
                        <a:solidFill>
                          <a:schemeClr val="bg1"/>
                        </a:solidFill>
                      </a:endParaRPr>
                    </a:p>
                    <a:p>
                      <a:pPr marL="0" marR="0" lvl="0" indent="0" algn="l" rtl="0">
                        <a:spcBef>
                          <a:spcPts val="0"/>
                        </a:spcBef>
                        <a:spcAft>
                          <a:spcPts val="0"/>
                        </a:spcAft>
                        <a:buClr>
                          <a:schemeClr val="lt1"/>
                        </a:buClr>
                        <a:buSzPts val="1600"/>
                        <a:buFont typeface="Arial"/>
                        <a:buNone/>
                      </a:pPr>
                      <a:r>
                        <a:rPr lang="en-US" sz="1200" b="0" u="sng" strike="noStrike" cap="none">
                          <a:solidFill>
                            <a:schemeClr val="bg1"/>
                          </a:solidFill>
                          <a:hlinkClick r:id="rId11">
                            <a:extLst>
                              <a:ext uri="{A12FA001-AC4F-418D-AE19-62706E023703}">
                                <ahyp:hlinkClr xmlns:ahyp="http://schemas.microsoft.com/office/drawing/2018/hyperlinkcolor" val="tx"/>
                              </a:ext>
                            </a:extLst>
                          </a:hlinkClick>
                        </a:rPr>
                        <a:t>-</a:t>
                      </a:r>
                      <a:r>
                        <a:rPr lang="en-US" sz="900" b="0" u="sng" strike="noStrike" cap="none">
                          <a:solidFill>
                            <a:schemeClr val="bg1"/>
                          </a:solidFill>
                          <a:hlinkClick r:id="rId11">
                            <a:extLst>
                              <a:ext uri="{A12FA001-AC4F-418D-AE19-62706E023703}">
                                <ahyp:hlinkClr xmlns:ahyp="http://schemas.microsoft.com/office/drawing/2018/hyperlinkcolor" val="tx"/>
                              </a:ext>
                            </a:extLst>
                          </a:hlinkClick>
                        </a:rPr>
                        <a:t>Getting Started with Lessons for Instructors</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1">
                            <a:extLst>
                              <a:ext uri="{A12FA001-AC4F-418D-AE19-62706E023703}">
                                <ahyp:hlinkClr xmlns:ahyp="http://schemas.microsoft.com/office/drawing/2018/hyperlinkcolor" val="tx"/>
                              </a:ext>
                            </a:extLst>
                          </a:hlinkClick>
                        </a:rPr>
                        <a:t>-Lessons: Add a New Unit and Lesson</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2">
                            <a:extLst>
                              <a:ext uri="{A12FA001-AC4F-418D-AE19-62706E023703}">
                                <ahyp:hlinkClr xmlns:ahyp="http://schemas.microsoft.com/office/drawing/2018/hyperlinkcolor" val="tx"/>
                              </a:ext>
                            </a:extLst>
                          </a:hlinkClick>
                        </a:rPr>
                        <a:t>-Lessons: Add New Materials</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3">
                            <a:extLst>
                              <a:ext uri="{A12FA001-AC4F-418D-AE19-62706E023703}">
                                <ahyp:hlinkClr xmlns:ahyp="http://schemas.microsoft.com/office/drawing/2018/hyperlinkcolor" val="tx"/>
                              </a:ext>
                            </a:extLst>
                          </a:hlinkClick>
                        </a:rPr>
                        <a:t>-Lessons: Reorder Units, Lessons, Folders, and Materials</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4">
                            <a:extLst>
                              <a:ext uri="{A12FA001-AC4F-418D-AE19-62706E023703}">
                                <ahyp:hlinkClr xmlns:ahyp="http://schemas.microsoft.com/office/drawing/2018/hyperlinkcolor" val="tx"/>
                              </a:ext>
                            </a:extLst>
                          </a:hlinkClick>
                        </a:rPr>
                        <a:t>-Lessons: Attach a Release Condition</a:t>
                      </a:r>
                      <a:endParaRPr lang="en-US" sz="900" b="0" u="sng" strike="noStrike" cap="none">
                        <a:solidFill>
                          <a:schemeClr val="bg1"/>
                        </a:solidFill>
                      </a:endParaRPr>
                    </a:p>
                    <a:p>
                      <a:pPr marL="0" marR="0" lvl="0" indent="0" algn="l" rtl="0">
                        <a:spcBef>
                          <a:spcPts val="0"/>
                        </a:spcBef>
                        <a:spcAft>
                          <a:spcPts val="0"/>
                        </a:spcAft>
                        <a:buClr>
                          <a:schemeClr val="lt1"/>
                        </a:buClr>
                        <a:buSzPts val="1200"/>
                        <a:buFont typeface="Arial"/>
                        <a:buNone/>
                      </a:pPr>
                      <a:endParaRPr lang="en-US" sz="900" b="0" u="sng" strike="noStrike" cap="none">
                        <a:solidFill>
                          <a:schemeClr val="bg1"/>
                        </a:solidFill>
                      </a:endParaRPr>
                    </a:p>
                    <a:p>
                      <a:pPr marL="171450" marR="0" lvl="0" indent="-171450" algn="l" rtl="0">
                        <a:spcBef>
                          <a:spcPts val="0"/>
                        </a:spcBef>
                        <a:spcAft>
                          <a:spcPts val="0"/>
                        </a:spcAft>
                        <a:buClr>
                          <a:schemeClr val="lt1"/>
                        </a:buClr>
                        <a:buSzPts val="1200"/>
                        <a:buFont typeface="Arial" panose="020B0604020202020204" pitchFamily="34" charset="0"/>
                        <a:buChar char="•"/>
                      </a:pPr>
                      <a:r>
                        <a:rPr lang="en-US" sz="1200" b="1" u="none" strike="noStrike" cap="none">
                          <a:solidFill>
                            <a:schemeClr val="bg1"/>
                          </a:solidFill>
                          <a:hlinkClick r:id="rId15">
                            <a:extLst>
                              <a:ext uri="{A12FA001-AC4F-418D-AE19-62706E023703}">
                                <ahyp:hlinkClr xmlns:ahyp="http://schemas.microsoft.com/office/drawing/2018/hyperlinkcolor" val="tx"/>
                              </a:ext>
                            </a:extLst>
                          </a:hlinkClick>
                        </a:rPr>
                        <a:t>Groups</a:t>
                      </a:r>
                      <a:r>
                        <a:rPr lang="en-US" sz="1200" b="1" u="none" strike="noStrike" cap="none">
                          <a:solidFill>
                            <a:schemeClr val="bg1"/>
                          </a:solidFill>
                        </a:rPr>
                        <a:t>    </a:t>
                      </a:r>
                      <a:r>
                        <a:rPr lang="en-US" sz="900" b="0" u="none" strike="noStrike" cap="none">
                          <a:solidFill>
                            <a:schemeClr val="bg1"/>
                          </a:solidFill>
                          <a:hlinkClick r:id="rId16">
                            <a:extLst>
                              <a:ext uri="{A12FA001-AC4F-418D-AE19-62706E023703}">
                                <ahyp:hlinkClr xmlns:ahyp="http://schemas.microsoft.com/office/drawing/2018/hyperlinkcolor" val="tx"/>
                              </a:ext>
                            </a:extLst>
                          </a:hlinkClick>
                        </a:rPr>
                        <a:t>-Creating Groups</a:t>
                      </a:r>
                      <a:endParaRPr lang="en-US" sz="900" b="0" u="none" strike="noStrike" cap="none">
                        <a:solidFill>
                          <a:schemeClr val="bg1"/>
                        </a:solidFill>
                      </a:endParaRPr>
                    </a:p>
                    <a:p>
                      <a:pPr marL="0" marR="0" lvl="0" indent="0" algn="l" rtl="0">
                        <a:spcBef>
                          <a:spcPts val="0"/>
                        </a:spcBef>
                        <a:spcAft>
                          <a:spcPts val="0"/>
                        </a:spcAft>
                        <a:buClr>
                          <a:schemeClr val="lt1"/>
                        </a:buClr>
                        <a:buSzPts val="1200"/>
                        <a:buFont typeface="Arial" panose="020B0604020202020204" pitchFamily="34" charset="0"/>
                        <a:buNone/>
                      </a:pPr>
                      <a:r>
                        <a:rPr lang="en-US" sz="900" b="0" u="none" strike="noStrike" cap="none">
                          <a:solidFill>
                            <a:schemeClr val="bg1"/>
                          </a:solidFill>
                          <a:hlinkClick r:id="rId17">
                            <a:extLst>
                              <a:ext uri="{A12FA001-AC4F-418D-AE19-62706E023703}">
                                <ahyp:hlinkClr xmlns:ahyp="http://schemas.microsoft.com/office/drawing/2018/hyperlinkcolor" val="tx"/>
                              </a:ext>
                            </a:extLst>
                          </a:hlinkClick>
                        </a:rPr>
                        <a:t>-Creating Individual Student Groups </a:t>
                      </a:r>
                      <a:endParaRPr lang="en-US" sz="900" b="0" u="none" strike="noStrike" cap="none">
                        <a:solidFill>
                          <a:schemeClr val="bg1"/>
                        </a:solidFill>
                      </a:endParaRPr>
                    </a:p>
                    <a:p>
                      <a:pPr marL="0" marR="0" lvl="0" indent="0" algn="l" rtl="0">
                        <a:spcBef>
                          <a:spcPts val="0"/>
                        </a:spcBef>
                        <a:spcAft>
                          <a:spcPts val="0"/>
                        </a:spcAft>
                        <a:buClr>
                          <a:schemeClr val="lt1"/>
                        </a:buClr>
                        <a:buSzPts val="1200"/>
                        <a:buFont typeface="Arial" panose="020B0604020202020204" pitchFamily="34" charset="0"/>
                        <a:buNone/>
                      </a:pPr>
                      <a:r>
                        <a:rPr lang="en-US" sz="900" b="0" u="none" strike="noStrike" cap="none">
                          <a:solidFill>
                            <a:schemeClr val="bg1"/>
                          </a:solidFill>
                          <a:hlinkClick r:id="rId18">
                            <a:extLst>
                              <a:ext uri="{A12FA001-AC4F-418D-AE19-62706E023703}">
                                <ahyp:hlinkClr xmlns:ahyp="http://schemas.microsoft.com/office/drawing/2018/hyperlinkcolor" val="tx"/>
                              </a:ext>
                            </a:extLst>
                          </a:hlinkClick>
                        </a:rPr>
                        <a:t>-Creating Unique Learner Pathways</a:t>
                      </a:r>
                      <a:endParaRPr sz="900" b="0"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Clr>
                          <a:schemeClr val="lt1"/>
                        </a:buClr>
                        <a:buSzPts val="1600"/>
                        <a:buFont typeface="Arial"/>
                        <a:buChar char="•"/>
                      </a:pPr>
                      <a:r>
                        <a:rPr lang="en-US" sz="1200" b="0" u="none" strike="noStrike" cap="none" dirty="0">
                          <a:solidFill>
                            <a:schemeClr val="bg1"/>
                          </a:solidFill>
                        </a:rPr>
                        <a:t> </a:t>
                      </a:r>
                      <a:r>
                        <a:rPr lang="en-US" sz="1200" b="1" u="none" strike="noStrike" cap="none" dirty="0">
                          <a:solidFill>
                            <a:schemeClr val="bg1"/>
                          </a:solidFill>
                        </a:rPr>
                        <a:t>Brightspace Portfolio</a:t>
                      </a:r>
                      <a:endParaRPr sz="800" dirty="0">
                        <a:solidFill>
                          <a:schemeClr val="bg1"/>
                        </a:solidFill>
                      </a:endParaRPr>
                    </a:p>
                    <a:p>
                      <a:pPr marL="0" marR="0" lvl="0" indent="0" algn="l" rtl="0">
                        <a:spcBef>
                          <a:spcPts val="0"/>
                        </a:spcBef>
                        <a:spcAft>
                          <a:spcPts val="0"/>
                        </a:spcAft>
                        <a:buClr>
                          <a:schemeClr val="lt1"/>
                        </a:buClr>
                        <a:buSzPts val="1600"/>
                        <a:buFont typeface="Arial"/>
                        <a:buNone/>
                      </a:pPr>
                      <a:r>
                        <a:rPr lang="en-US" sz="1200" b="0" u="none" strike="noStrike" cap="none" dirty="0">
                          <a:solidFill>
                            <a:schemeClr val="bg1"/>
                          </a:solidFill>
                        </a:rPr>
                        <a:t> </a:t>
                      </a:r>
                      <a:r>
                        <a:rPr lang="en-US" sz="900" b="0" u="sng" strike="noStrike" cap="none" dirty="0">
                          <a:solidFill>
                            <a:schemeClr val="bg1"/>
                          </a:solidFill>
                          <a:hlinkClick r:id="rId19">
                            <a:extLst>
                              <a:ext uri="{A12FA001-AC4F-418D-AE19-62706E023703}">
                                <ahyp:hlinkClr xmlns:ahyp="http://schemas.microsoft.com/office/drawing/2018/hyperlinkcolor" val="tx"/>
                              </a:ext>
                            </a:extLst>
                          </a:hlinkClick>
                        </a:rPr>
                        <a:t>-Review and Approve Portfolio Items</a:t>
                      </a:r>
                      <a:endParaRPr sz="900" b="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dirty="0">
                          <a:solidFill>
                            <a:schemeClr val="bg1"/>
                          </a:solidFill>
                          <a:hlinkClick r:id="rId20">
                            <a:extLst>
                              <a:ext uri="{A12FA001-AC4F-418D-AE19-62706E023703}">
                                <ahyp:hlinkClr xmlns:ahyp="http://schemas.microsoft.com/office/drawing/2018/hyperlinkcolor" val="tx"/>
                              </a:ext>
                            </a:extLst>
                          </a:hlinkClick>
                        </a:rPr>
                        <a:t>-Oversee and View Individual Portfolios</a:t>
                      </a:r>
                      <a:endParaRPr sz="900" b="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dirty="0">
                          <a:solidFill>
                            <a:schemeClr val="bg1"/>
                          </a:solidFill>
                          <a:hlinkClick r:id="rId21">
                            <a:extLst>
                              <a:ext uri="{A12FA001-AC4F-418D-AE19-62706E023703}">
                                <ahyp:hlinkClr xmlns:ahyp="http://schemas.microsoft.com/office/drawing/2018/hyperlinkcolor" val="tx"/>
                              </a:ext>
                            </a:extLst>
                          </a:hlinkClick>
                        </a:rPr>
                        <a:t>-Brightspace Portfolio: Bring Your Own Device (for learners)</a:t>
                      </a:r>
                      <a:endParaRPr lang="en-US" sz="900" b="0" u="sng"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dirty="0">
                          <a:solidFill>
                            <a:schemeClr val="bg1"/>
                          </a:solidFill>
                        </a:rPr>
                        <a:t>-</a:t>
                      </a:r>
                      <a:r>
                        <a:rPr lang="en-US" sz="900" b="0" u="sng" strike="noStrike" cap="none" dirty="0">
                          <a:solidFill>
                            <a:schemeClr val="bg1"/>
                          </a:solidFill>
                          <a:hlinkClick r:id="rId22">
                            <a:extLst>
                              <a:ext uri="{A12FA001-AC4F-418D-AE19-62706E023703}">
                                <ahyp:hlinkClr xmlns:ahyp="http://schemas.microsoft.com/office/drawing/2018/hyperlinkcolor" val="tx"/>
                              </a:ext>
                            </a:extLst>
                          </a:hlinkClick>
                        </a:rPr>
                        <a:t>Portfolio AT HOME</a:t>
                      </a:r>
                      <a:r>
                        <a:rPr lang="en-US" sz="900" b="0" u="sng" strike="noStrike" cap="none" dirty="0">
                          <a:solidFill>
                            <a:schemeClr val="bg1"/>
                          </a:solidFill>
                        </a:rPr>
                        <a:t>  </a:t>
                      </a:r>
                      <a:endParaRPr sz="900" b="1" u="none" strike="noStrike" cap="none" dirty="0">
                        <a:solidFill>
                          <a:srgbClr val="ED7D31"/>
                        </a:solidFill>
                      </a:endParaRPr>
                    </a:p>
                    <a:p>
                      <a:pPr marL="171450" marR="0" lvl="0" indent="-171450" algn="l" rtl="0">
                        <a:spcBef>
                          <a:spcPts val="600"/>
                        </a:spcBef>
                        <a:spcAft>
                          <a:spcPts val="0"/>
                        </a:spcAft>
                        <a:buClr>
                          <a:schemeClr val="lt1"/>
                        </a:buClr>
                        <a:buSzPts val="1600"/>
                        <a:buFont typeface="Arial"/>
                        <a:buChar char="•"/>
                      </a:pPr>
                      <a:r>
                        <a:rPr lang="en-US" sz="1200" b="1" u="sng" strike="noStrike" cap="none" dirty="0">
                          <a:solidFill>
                            <a:schemeClr val="bg1"/>
                          </a:solidFill>
                          <a:hlinkClick r:id="rId23">
                            <a:extLst>
                              <a:ext uri="{A12FA001-AC4F-418D-AE19-62706E023703}">
                                <ahyp:hlinkClr xmlns:ahyp="http://schemas.microsoft.com/office/drawing/2018/hyperlinkcolor" val="tx"/>
                              </a:ext>
                            </a:extLst>
                          </a:hlinkClick>
                        </a:rPr>
                        <a:t>Assignments </a:t>
                      </a:r>
                      <a:endParaRPr sz="1200" b="1" u="none" strike="noStrike" cap="none"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none" strike="noStrike" cap="none" dirty="0">
                          <a:solidFill>
                            <a:schemeClr val="bg1"/>
                          </a:solidFill>
                        </a:rPr>
                        <a:t> </a:t>
                      </a:r>
                      <a:r>
                        <a:rPr lang="en-US" sz="1200" b="1" u="sng" strike="noStrike" cap="none" dirty="0">
                          <a:solidFill>
                            <a:schemeClr val="bg1"/>
                          </a:solidFill>
                          <a:hlinkClick r:id="rId9">
                            <a:extLst>
                              <a:ext uri="{A12FA001-AC4F-418D-AE19-62706E023703}">
                                <ahyp:hlinkClr xmlns:ahyp="http://schemas.microsoft.com/office/drawing/2018/hyperlinkcolor" val="tx"/>
                              </a:ext>
                            </a:extLst>
                          </a:hlinkClick>
                        </a:rPr>
                        <a:t>Discussions</a:t>
                      </a:r>
                      <a:endParaRPr sz="1200" b="1" u="none" strike="noStrike" cap="none"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none" strike="noStrike" cap="none" dirty="0">
                          <a:solidFill>
                            <a:schemeClr val="bg1"/>
                          </a:solidFill>
                        </a:rPr>
                        <a:t> </a:t>
                      </a:r>
                      <a:r>
                        <a:rPr lang="en-US" sz="1200" b="1" u="sng" strike="noStrike" cap="none" dirty="0">
                          <a:solidFill>
                            <a:schemeClr val="bg1"/>
                          </a:solidFill>
                          <a:hlinkClick r:id="rId24">
                            <a:extLst>
                              <a:ext uri="{A12FA001-AC4F-418D-AE19-62706E023703}">
                                <ahyp:hlinkClr xmlns:ahyp="http://schemas.microsoft.com/office/drawing/2018/hyperlinkcolor" val="tx"/>
                              </a:ext>
                            </a:extLst>
                          </a:hlinkClick>
                        </a:rPr>
                        <a:t>Quizzes </a:t>
                      </a:r>
                      <a:endParaRPr sz="1200" b="1"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b="0" i="0" u="sng" strike="noStrike" cap="none" dirty="0">
                          <a:solidFill>
                            <a:schemeClr val="bg1"/>
                          </a:solidFill>
                          <a:latin typeface="Arial"/>
                          <a:ea typeface="Arial"/>
                          <a:cs typeface="Arial"/>
                          <a:sym typeface="Arial"/>
                          <a:hlinkClick r:id="rId25">
                            <a:extLst>
                              <a:ext uri="{A12FA001-AC4F-418D-AE19-62706E023703}">
                                <ahyp:hlinkClr xmlns:ahyp="http://schemas.microsoft.com/office/drawing/2018/hyperlinkcolor" val="tx"/>
                              </a:ext>
                            </a:extLst>
                          </a:hlinkClick>
                        </a:rPr>
                        <a:t>-Quiz Question Converter</a:t>
                      </a:r>
                      <a:endParaRPr sz="900" b="0" i="0" u="none" strike="noStrike" cap="none" dirty="0">
                        <a:solidFill>
                          <a:schemeClr val="bg1"/>
                        </a:solidFill>
                        <a:latin typeface="Arial"/>
                        <a:ea typeface="Arial"/>
                        <a:cs typeface="Arial"/>
                        <a:sym typeface="Aria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Clr>
                          <a:schemeClr val="lt1"/>
                        </a:buClr>
                        <a:buSzPts val="1600"/>
                        <a:buFont typeface="Arial"/>
                        <a:buChar char="•"/>
                      </a:pPr>
                      <a:r>
                        <a:rPr lang="en-US" sz="1200" u="none" strike="noStrike" cap="none" dirty="0">
                          <a:solidFill>
                            <a:schemeClr val="bg1"/>
                          </a:solidFill>
                        </a:rPr>
                        <a:t> </a:t>
                      </a:r>
                      <a:r>
                        <a:rPr lang="en-US" sz="1200" b="1" u="none" strike="noStrike" cap="none" dirty="0">
                          <a:solidFill>
                            <a:schemeClr val="bg1"/>
                          </a:solidFill>
                        </a:rPr>
                        <a:t>Rubrics</a:t>
                      </a:r>
                      <a:endParaRPr sz="800"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26">
                            <a:extLst>
                              <a:ext uri="{A12FA001-AC4F-418D-AE19-62706E023703}">
                                <ahyp:hlinkClr xmlns:ahyp="http://schemas.microsoft.com/office/drawing/2018/hyperlinkcolor" val="tx"/>
                              </a:ext>
                            </a:extLst>
                          </a:hlinkClick>
                        </a:rPr>
                        <a:t>-Create an Analytic Rubric</a:t>
                      </a:r>
                      <a:endParaRPr sz="90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27">
                            <a:extLst>
                              <a:ext uri="{A12FA001-AC4F-418D-AE19-62706E023703}">
                                <ahyp:hlinkClr xmlns:ahyp="http://schemas.microsoft.com/office/drawing/2018/hyperlinkcolor" val="tx"/>
                              </a:ext>
                            </a:extLst>
                          </a:hlinkClick>
                        </a:rPr>
                        <a:t>-Create a Holistic Rubric</a:t>
                      </a:r>
                      <a:endParaRPr sz="900" u="none" strike="noStrike" cap="none"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sng" strike="noStrike" cap="none" dirty="0">
                          <a:solidFill>
                            <a:schemeClr val="bg1"/>
                          </a:solidFill>
                          <a:hlinkClick r:id="rId28">
                            <a:extLst>
                              <a:ext uri="{A12FA001-AC4F-418D-AE19-62706E023703}">
                                <ahyp:hlinkClr xmlns:ahyp="http://schemas.microsoft.com/office/drawing/2018/hyperlinkcolor" val="tx"/>
                              </a:ext>
                            </a:extLst>
                          </a:hlinkClick>
                        </a:rPr>
                        <a:t>Grades</a:t>
                      </a:r>
                      <a:endParaRPr sz="1200" b="1"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29">
                            <a:extLst>
                              <a:ext uri="{A12FA001-AC4F-418D-AE19-62706E023703}">
                                <ahyp:hlinkClr xmlns:ahyp="http://schemas.microsoft.com/office/drawing/2018/hyperlinkcolor" val="tx"/>
                              </a:ext>
                            </a:extLst>
                          </a:hlinkClick>
                        </a:rPr>
                        <a:t>-Entering Grades</a:t>
                      </a:r>
                      <a:endParaRPr sz="90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30">
                            <a:extLst>
                              <a:ext uri="{A12FA001-AC4F-418D-AE19-62706E023703}">
                                <ahyp:hlinkClr xmlns:ahyp="http://schemas.microsoft.com/office/drawing/2018/hyperlinkcolor" val="tx"/>
                              </a:ext>
                            </a:extLst>
                          </a:hlinkClick>
                        </a:rPr>
                        <a:t>-Associate an Activity with a Grade Item</a:t>
                      </a:r>
                      <a:endParaRPr sz="90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31">
                            <a:extLst>
                              <a:ext uri="{A12FA001-AC4F-418D-AE19-62706E023703}">
                                <ahyp:hlinkClr xmlns:ahyp="http://schemas.microsoft.com/office/drawing/2018/hyperlinkcolor" val="tx"/>
                              </a:ext>
                            </a:extLst>
                          </a:hlinkClick>
                        </a:rPr>
                        <a:t>-Create a Grade Scheme</a:t>
                      </a:r>
                      <a:endParaRPr sz="900" u="none" strike="noStrike" cap="none"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none" strike="noStrike" cap="none" dirty="0">
                          <a:solidFill>
                            <a:schemeClr val="bg1"/>
                          </a:solidFill>
                        </a:rPr>
                        <a:t>Standards/Expectations</a:t>
                      </a:r>
                      <a:endParaRPr sz="800" u="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32">
                            <a:extLst>
                              <a:ext uri="{A12FA001-AC4F-418D-AE19-62706E023703}">
                                <ahyp:hlinkClr xmlns:ahyp="http://schemas.microsoft.com/office/drawing/2018/hyperlinkcolor" val="tx"/>
                              </a:ext>
                            </a:extLst>
                          </a:hlinkClick>
                        </a:rPr>
                        <a:t>-Standards: Import Standards from Course Admin</a:t>
                      </a:r>
                      <a:endParaRPr lang="en-US" sz="900" u="sng"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33">
                            <a:extLst>
                              <a:ext uri="{A12FA001-AC4F-418D-AE19-62706E023703}">
                                <ahyp:hlinkClr xmlns:ahyp="http://schemas.microsoft.com/office/drawing/2018/hyperlinkcolor" val="tx"/>
                              </a:ext>
                            </a:extLst>
                          </a:hlinkClick>
                        </a:rPr>
                        <a:t>Assessing or Evaluating Against Expectations</a:t>
                      </a:r>
                      <a:endParaRPr sz="800"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sng" strike="noStrike" cap="none" dirty="0">
                          <a:solidFill>
                            <a:schemeClr val="bg1"/>
                          </a:solidFill>
                          <a:hlinkClick r:id="rId34">
                            <a:extLst>
                              <a:ext uri="{A12FA001-AC4F-418D-AE19-62706E023703}">
                                <ahyp:hlinkClr xmlns:ahyp="http://schemas.microsoft.com/office/drawing/2018/hyperlinkcolor" val="tx"/>
                              </a:ext>
                            </a:extLst>
                          </a:hlinkClick>
                        </a:rPr>
                        <a:t>Quick Eval</a:t>
                      </a:r>
                      <a:endParaRPr sz="1200" b="1" u="none" strike="noStrike" cap="none" dirty="0">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19" name="Google Shape;719;p105"/>
          <p:cNvSpPr/>
          <p:nvPr/>
        </p:nvSpPr>
        <p:spPr>
          <a:xfrm>
            <a:off x="508785" y="1969130"/>
            <a:ext cx="10060393" cy="477605"/>
          </a:xfrm>
          <a:prstGeom prst="rect">
            <a:avLst/>
          </a:prstGeom>
          <a:noFill/>
          <a:ln>
            <a:noFill/>
          </a:ln>
        </p:spPr>
        <p:txBody>
          <a:bodyPr spcFirstLastPara="1" wrap="square" lIns="68569" tIns="0" rIns="68569" bIns="0"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1800"/>
              <a:buFont typeface="Arial"/>
              <a:buNone/>
              <a:tabLst/>
              <a:defRPr/>
            </a:pPr>
            <a:endParaRPr kumimoji="0" sz="135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105"/>
          <p:cNvSpPr txBox="1">
            <a:spLocks noGrp="1"/>
          </p:cNvSpPr>
          <p:nvPr>
            <p:ph type="title"/>
          </p:nvPr>
        </p:nvSpPr>
        <p:spPr>
          <a:xfrm>
            <a:off x="115585" y="626281"/>
            <a:ext cx="2868389" cy="509583"/>
          </a:xfrm>
          <a:prstGeom prst="rect">
            <a:avLst/>
          </a:prstGeom>
          <a:noFill/>
          <a:ln>
            <a:noFill/>
          </a:ln>
        </p:spPr>
        <p:txBody>
          <a:bodyPr spcFirstLastPara="1" wrap="square" lIns="68569" tIns="34275" rIns="68569" bIns="34275" anchor="b" anchorCtr="0">
            <a:noAutofit/>
          </a:bodyPr>
          <a:lstStyle/>
          <a:p>
            <a:r>
              <a:rPr lang="en-US"/>
              <a:t>Tutorial Videos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9DF67-23E3-4BA5-9D39-2C2AFE743D8C}"/>
              </a:ext>
            </a:extLst>
          </p:cNvPr>
          <p:cNvSpPr>
            <a:spLocks noGrp="1"/>
          </p:cNvSpPr>
          <p:nvPr>
            <p:ph type="ctrTitle"/>
          </p:nvPr>
        </p:nvSpPr>
        <p:spPr>
          <a:xfrm>
            <a:off x="4495922" y="1521113"/>
            <a:ext cx="4305178" cy="1790700"/>
          </a:xfrm>
        </p:spPr>
        <p:txBody>
          <a:bodyPr/>
          <a:lstStyle/>
          <a:p>
            <a:r>
              <a:rPr lang="en-US"/>
              <a:t>Thank you!</a:t>
            </a:r>
          </a:p>
        </p:txBody>
      </p:sp>
      <p:pic>
        <p:nvPicPr>
          <p:cNvPr id="4" name="Picture 3">
            <a:extLst>
              <a:ext uri="{FF2B5EF4-FFF2-40B4-BE49-F238E27FC236}">
                <a16:creationId xmlns:a16="http://schemas.microsoft.com/office/drawing/2014/main" id="{84C6C667-FB8D-4E2D-8ADE-5AE898420E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2334" y="3707561"/>
            <a:ext cx="431374" cy="349950"/>
          </a:xfrm>
          <a:prstGeom prst="rect">
            <a:avLst/>
          </a:prstGeom>
        </p:spPr>
      </p:pic>
      <p:sp>
        <p:nvSpPr>
          <p:cNvPr id="5" name="TextBox 4">
            <a:extLst>
              <a:ext uri="{FF2B5EF4-FFF2-40B4-BE49-F238E27FC236}">
                <a16:creationId xmlns:a16="http://schemas.microsoft.com/office/drawing/2014/main" id="{5E346CAD-52CF-487B-B56F-CE53F7CDEBA6}"/>
              </a:ext>
            </a:extLst>
          </p:cNvPr>
          <p:cNvSpPr txBox="1"/>
          <p:nvPr/>
        </p:nvSpPr>
        <p:spPr>
          <a:xfrm>
            <a:off x="6453708" y="3682481"/>
            <a:ext cx="2488273" cy="400110"/>
          </a:xfrm>
          <a:prstGeom prst="rect">
            <a:avLst/>
          </a:prstGeom>
          <a:noFill/>
        </p:spPr>
        <p:txBody>
          <a:bodyPr wrap="square" rtlCol="0">
            <a:spAutoFit/>
          </a:bodyPr>
          <a:lstStyle/>
          <a:p>
            <a:r>
              <a:rPr lang="en-US" sz="2000" b="1">
                <a:solidFill>
                  <a:srgbClr val="595959"/>
                </a:solidFill>
              </a:rPr>
              <a:t>@</a:t>
            </a:r>
            <a:r>
              <a:rPr lang="en-US" sz="2000" b="1" err="1">
                <a:solidFill>
                  <a:srgbClr val="595959"/>
                </a:solidFill>
              </a:rPr>
              <a:t>Twitterhandle</a:t>
            </a:r>
            <a:endParaRPr lang="en-US" sz="2000" b="1">
              <a:solidFill>
                <a:srgbClr val="595959"/>
              </a:solidFill>
            </a:endParaRPr>
          </a:p>
        </p:txBody>
      </p:sp>
      <p:sp>
        <p:nvSpPr>
          <p:cNvPr id="8" name="TextBox 7">
            <a:extLst>
              <a:ext uri="{FF2B5EF4-FFF2-40B4-BE49-F238E27FC236}">
                <a16:creationId xmlns:a16="http://schemas.microsoft.com/office/drawing/2014/main" id="{4CE04104-5F0D-4816-9F41-43C5FA435927}"/>
              </a:ext>
            </a:extLst>
          </p:cNvPr>
          <p:cNvSpPr txBox="1"/>
          <p:nvPr/>
        </p:nvSpPr>
        <p:spPr>
          <a:xfrm>
            <a:off x="6453708" y="4078229"/>
            <a:ext cx="2488273" cy="707886"/>
          </a:xfrm>
          <a:prstGeom prst="rect">
            <a:avLst/>
          </a:prstGeom>
          <a:noFill/>
        </p:spPr>
        <p:txBody>
          <a:bodyPr wrap="square" rtlCol="0">
            <a:spAutoFit/>
          </a:bodyPr>
          <a:lstStyle/>
          <a:p>
            <a:r>
              <a:rPr lang="en-US" sz="2000" b="1">
                <a:solidFill>
                  <a:srgbClr val="595959"/>
                </a:solidFill>
              </a:rPr>
              <a:t>#</a:t>
            </a:r>
            <a:r>
              <a:rPr lang="en-US" sz="2000" b="1" err="1">
                <a:solidFill>
                  <a:srgbClr val="595959"/>
                </a:solidFill>
              </a:rPr>
              <a:t>districthashtag</a:t>
            </a:r>
            <a:endParaRPr lang="en-US" sz="2000" b="1">
              <a:solidFill>
                <a:srgbClr val="595959"/>
              </a:solidFill>
            </a:endParaRPr>
          </a:p>
          <a:p>
            <a:r>
              <a:rPr lang="en-US" sz="2000" b="1">
                <a:solidFill>
                  <a:srgbClr val="595959"/>
                </a:solidFill>
              </a:rPr>
              <a:t>#D2LK12</a:t>
            </a:r>
          </a:p>
        </p:txBody>
      </p:sp>
    </p:spTree>
    <p:extLst>
      <p:ext uri="{BB962C8B-B14F-4D97-AF65-F5344CB8AC3E}">
        <p14:creationId xmlns:p14="http://schemas.microsoft.com/office/powerpoint/2010/main" val="26620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8"/>
        <p:cNvGrpSpPr/>
        <p:nvPr/>
      </p:nvGrpSpPr>
      <p:grpSpPr>
        <a:xfrm>
          <a:off x="0" y="0"/>
          <a:ext cx="0" cy="0"/>
          <a:chOff x="0" y="0"/>
          <a:chExt cx="0" cy="0"/>
        </a:xfrm>
      </p:grpSpPr>
      <p:pic>
        <p:nvPicPr>
          <p:cNvPr id="4" name="Picture 3">
            <a:extLst>
              <a:ext uri="{FF2B5EF4-FFF2-40B4-BE49-F238E27FC236}">
                <a16:creationId xmlns:a16="http://schemas.microsoft.com/office/drawing/2014/main" id="{96140DAF-5096-9B40-B384-B66075969AD7}"/>
              </a:ext>
            </a:extLst>
          </p:cNvPr>
          <p:cNvPicPr>
            <a:picLocks noChangeAspect="1"/>
          </p:cNvPicPr>
          <p:nvPr/>
        </p:nvPicPr>
        <p:blipFill rotWithShape="1">
          <a:blip r:embed="rId3"/>
          <a:srcRect l="516"/>
          <a:stretch/>
        </p:blipFill>
        <p:spPr>
          <a:xfrm>
            <a:off x="0" y="-14715"/>
            <a:ext cx="7111521" cy="5143500"/>
          </a:xfrm>
          <a:prstGeom prst="rect">
            <a:avLst/>
          </a:prstGeom>
        </p:spPr>
      </p:pic>
      <p:sp>
        <p:nvSpPr>
          <p:cNvPr id="13" name="Google Shape;2777;p515">
            <a:extLst>
              <a:ext uri="{FF2B5EF4-FFF2-40B4-BE49-F238E27FC236}">
                <a16:creationId xmlns:a16="http://schemas.microsoft.com/office/drawing/2014/main" id="{38C0E6A2-19AF-924F-BA1A-8C4311CA843D}"/>
              </a:ext>
            </a:extLst>
          </p:cNvPr>
          <p:cNvSpPr/>
          <p:nvPr/>
        </p:nvSpPr>
        <p:spPr>
          <a:xfrm flipV="1">
            <a:off x="3766990" y="-14715"/>
            <a:ext cx="5377010" cy="5158215"/>
          </a:xfrm>
          <a:custGeom>
            <a:avLst/>
            <a:gdLst>
              <a:gd name="connsiteX0" fmla="*/ 2684207 w 8273862"/>
              <a:gd name="connsiteY0" fmla="*/ 21533 h 6923778"/>
              <a:gd name="connsiteX1" fmla="*/ 7237186 w 8273862"/>
              <a:gd name="connsiteY1" fmla="*/ 0 h 6923778"/>
              <a:gd name="connsiteX2" fmla="*/ 8273845 w 8273862"/>
              <a:gd name="connsiteY2" fmla="*/ 6923778 h 6923778"/>
              <a:gd name="connsiteX3" fmla="*/ 1312607 w 8273862"/>
              <a:gd name="connsiteY3" fmla="*/ 6923778 h 6923778"/>
              <a:gd name="connsiteX4" fmla="*/ 0 w 8273862"/>
              <a:gd name="connsiteY4" fmla="*/ 4593533 h 6923778"/>
              <a:gd name="connsiteX5" fmla="*/ 2684207 w 8273862"/>
              <a:gd name="connsiteY5" fmla="*/ 21533 h 6923778"/>
              <a:gd name="connsiteX0" fmla="*/ 2684207 w 7266230"/>
              <a:gd name="connsiteY0" fmla="*/ 21533 h 6923778"/>
              <a:gd name="connsiteX1" fmla="*/ 7237186 w 7266230"/>
              <a:gd name="connsiteY1" fmla="*/ 0 h 6923778"/>
              <a:gd name="connsiteX2" fmla="*/ 7265794 w 7266230"/>
              <a:gd name="connsiteY2" fmla="*/ 6913012 h 6923778"/>
              <a:gd name="connsiteX3" fmla="*/ 1312607 w 7266230"/>
              <a:gd name="connsiteY3" fmla="*/ 6923778 h 6923778"/>
              <a:gd name="connsiteX4" fmla="*/ 0 w 7266230"/>
              <a:gd name="connsiteY4" fmla="*/ 4593533 h 6923778"/>
              <a:gd name="connsiteX5" fmla="*/ 2684207 w 7266230"/>
              <a:gd name="connsiteY5" fmla="*/ 21533 h 692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6230" h="6923778" extrusionOk="0">
                <a:moveTo>
                  <a:pt x="2684207" y="21533"/>
                </a:moveTo>
                <a:lnTo>
                  <a:pt x="7237186" y="0"/>
                </a:lnTo>
                <a:cubicBezTo>
                  <a:pt x="7232270" y="2300748"/>
                  <a:pt x="7270710" y="4612264"/>
                  <a:pt x="7265794" y="6913012"/>
                </a:cubicBezTo>
                <a:lnTo>
                  <a:pt x="1312607" y="6923778"/>
                </a:lnTo>
                <a:lnTo>
                  <a:pt x="0" y="4593533"/>
                </a:lnTo>
                <a:lnTo>
                  <a:pt x="2684207" y="21533"/>
                </a:lnTo>
                <a:close/>
              </a:path>
            </a:pathLst>
          </a:cu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565A5C"/>
              </a:solidFill>
              <a:latin typeface="Arial"/>
              <a:ea typeface="Arial"/>
              <a:cs typeface="Arial"/>
              <a:sym typeface="Arial"/>
            </a:endParaRPr>
          </a:p>
        </p:txBody>
      </p:sp>
      <p:sp>
        <p:nvSpPr>
          <p:cNvPr id="10" name="Google Shape;2410;p488">
            <a:extLst>
              <a:ext uri="{FF2B5EF4-FFF2-40B4-BE49-F238E27FC236}">
                <a16:creationId xmlns:a16="http://schemas.microsoft.com/office/drawing/2014/main" id="{A25BEBB1-4F73-5D44-B3A1-9956BDCAA50F}"/>
              </a:ext>
            </a:extLst>
          </p:cNvPr>
          <p:cNvSpPr txBox="1">
            <a:spLocks/>
          </p:cNvSpPr>
          <p:nvPr/>
        </p:nvSpPr>
        <p:spPr>
          <a:xfrm>
            <a:off x="5262429" y="3543858"/>
            <a:ext cx="3607140" cy="243331"/>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90000"/>
              </a:lnSpc>
              <a:spcBef>
                <a:spcPts val="300"/>
              </a:spcBef>
              <a:buClr>
                <a:schemeClr val="lt1"/>
              </a:buClr>
              <a:buSzPts val="1500"/>
            </a:pPr>
            <a:r>
              <a:rPr lang="en-CA" sz="1200">
                <a:solidFill>
                  <a:schemeClr val="bg1">
                    <a:lumMod val="40000"/>
                    <a:lumOff val="60000"/>
                  </a:schemeClr>
                </a:solidFill>
              </a:rPr>
              <a:t>&lt;insert date&gt;</a:t>
            </a:r>
            <a:endParaRPr lang="en-US" sz="1200"/>
          </a:p>
        </p:txBody>
      </p:sp>
      <p:pic>
        <p:nvPicPr>
          <p:cNvPr id="12" name="Google Shape;1373;p275">
            <a:extLst>
              <a:ext uri="{FF2B5EF4-FFF2-40B4-BE49-F238E27FC236}">
                <a16:creationId xmlns:a16="http://schemas.microsoft.com/office/drawing/2014/main" id="{E08DE3E9-0650-4835-B7AC-D92C7E0A8B68}"/>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b="81340"/>
          <a:stretch/>
        </p:blipFill>
        <p:spPr>
          <a:xfrm>
            <a:off x="8215313" y="0"/>
            <a:ext cx="928688" cy="959779"/>
          </a:xfrm>
          <a:prstGeom prst="rect">
            <a:avLst/>
          </a:prstGeom>
          <a:noFill/>
          <a:ln>
            <a:noFill/>
          </a:ln>
        </p:spPr>
      </p:pic>
      <p:sp>
        <p:nvSpPr>
          <p:cNvPr id="14" name="TextBox 13">
            <a:extLst>
              <a:ext uri="{FF2B5EF4-FFF2-40B4-BE49-F238E27FC236}">
                <a16:creationId xmlns:a16="http://schemas.microsoft.com/office/drawing/2014/main" id="{81CCCD28-3976-8B4C-A86E-9D64F63D9521}"/>
              </a:ext>
            </a:extLst>
          </p:cNvPr>
          <p:cNvSpPr txBox="1"/>
          <p:nvPr/>
        </p:nvSpPr>
        <p:spPr>
          <a:xfrm>
            <a:off x="118008" y="4806110"/>
            <a:ext cx="1221809" cy="207749"/>
          </a:xfrm>
          <a:prstGeom prst="rect">
            <a:avLst/>
          </a:prstGeom>
          <a:noFill/>
        </p:spPr>
        <p:txBody>
          <a:bodyPr wrap="none" rtlCol="0">
            <a:spAutoFit/>
          </a:bodyPr>
          <a:lstStyle/>
          <a:p>
            <a:pPr defTabSz="914378"/>
            <a:r>
              <a:rPr lang="en-US" sz="750">
                <a:solidFill>
                  <a:schemeClr val="tx1">
                    <a:alpha val="50000"/>
                  </a:schemeClr>
                </a:solidFill>
                <a:latin typeface="Arial" panose="020B0604020202020204" pitchFamily="34" charset="0"/>
                <a:ea typeface="+mn-ea"/>
                <a:cs typeface="Arial" panose="020B0604020202020204" pitchFamily="34" charset="0"/>
              </a:rPr>
              <a:t>© 2020 D2L Corporation</a:t>
            </a:r>
          </a:p>
        </p:txBody>
      </p:sp>
      <p:sp>
        <p:nvSpPr>
          <p:cNvPr id="11" name="Rectangle 10">
            <a:extLst>
              <a:ext uri="{FF2B5EF4-FFF2-40B4-BE49-F238E27FC236}">
                <a16:creationId xmlns:a16="http://schemas.microsoft.com/office/drawing/2014/main" id="{CA89CA65-4176-4745-A6FB-F5E11C3305F0}"/>
              </a:ext>
            </a:extLst>
          </p:cNvPr>
          <p:cNvSpPr/>
          <p:nvPr/>
        </p:nvSpPr>
        <p:spPr>
          <a:xfrm>
            <a:off x="7518400" y="189948"/>
            <a:ext cx="1506330" cy="6493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31EB151-D981-4B7C-BCE3-0CAE56B6EB37}"/>
              </a:ext>
            </a:extLst>
          </p:cNvPr>
          <p:cNvPicPr>
            <a:picLocks noChangeAspect="1"/>
          </p:cNvPicPr>
          <p:nvPr/>
        </p:nvPicPr>
        <p:blipFill>
          <a:blip r:embed="rId5"/>
          <a:stretch>
            <a:fillRect/>
          </a:stretch>
        </p:blipFill>
        <p:spPr>
          <a:xfrm>
            <a:off x="6029739" y="189782"/>
            <a:ext cx="2839830" cy="608201"/>
          </a:xfrm>
          <a:prstGeom prst="rect">
            <a:avLst/>
          </a:prstGeom>
        </p:spPr>
      </p:pic>
      <p:sp>
        <p:nvSpPr>
          <p:cNvPr id="15" name="Google Shape;2409;p488">
            <a:extLst>
              <a:ext uri="{FF2B5EF4-FFF2-40B4-BE49-F238E27FC236}">
                <a16:creationId xmlns:a16="http://schemas.microsoft.com/office/drawing/2014/main" id="{2302702A-CEFE-4246-8438-60670641D218}"/>
              </a:ext>
            </a:extLst>
          </p:cNvPr>
          <p:cNvSpPr txBox="1">
            <a:spLocks/>
          </p:cNvSpPr>
          <p:nvPr/>
        </p:nvSpPr>
        <p:spPr>
          <a:xfrm>
            <a:off x="4703717" y="1169272"/>
            <a:ext cx="4364145" cy="1846269"/>
          </a:xfrm>
          <a:prstGeom prst="rect">
            <a:avLst/>
          </a:prstGeom>
          <a:noFill/>
          <a:ln>
            <a:noFill/>
          </a:ln>
        </p:spPr>
        <p:txBody>
          <a:bodyPr spcFirstLastPara="1" wrap="square" lIns="91433" tIns="45700" rIns="91433"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0B72C2"/>
              </a:buClr>
              <a:buSzPts val="2300"/>
              <a:defRPr/>
            </a:pPr>
            <a:r>
              <a:rPr lang="en-US" sz="3600" b="1" kern="1200" dirty="0">
                <a:solidFill>
                  <a:srgbClr val="565A5C"/>
                </a:solidFill>
              </a:rPr>
              <a:t>Engaging with your Students </a:t>
            </a:r>
            <a:endParaRPr lang="en-US" sz="3600" b="1" u="sng" kern="1200">
              <a:solidFill>
                <a:srgbClr val="565A5C"/>
              </a:solidFill>
            </a:endParaRPr>
          </a:p>
          <a:p>
            <a:pPr>
              <a:buClr>
                <a:srgbClr val="0B72C2"/>
              </a:buClr>
              <a:buSzPts val="2300"/>
              <a:defRPr/>
            </a:pPr>
            <a:r>
              <a:rPr lang="en-US" sz="3600" b="1" kern="1200" dirty="0">
                <a:solidFill>
                  <a:srgbClr val="565A5C"/>
                </a:solidFill>
              </a:rPr>
              <a:t>using </a:t>
            </a:r>
            <a:r>
              <a:rPr lang="en-US" sz="3600" b="1" i="1" kern="1200" dirty="0">
                <a:solidFill>
                  <a:srgbClr val="565A5C"/>
                </a:solidFill>
              </a:rPr>
              <a:t>Awards</a:t>
            </a:r>
            <a:r>
              <a:rPr lang="en-US" sz="3600" b="1" kern="1200" dirty="0">
                <a:solidFill>
                  <a:srgbClr val="565A5C"/>
                </a:solidFill>
              </a:rPr>
              <a:t> and </a:t>
            </a:r>
            <a:r>
              <a:rPr lang="en-US" sz="3600" b="1" i="1" kern="1200" dirty="0">
                <a:solidFill>
                  <a:srgbClr val="565A5C"/>
                </a:solidFill>
              </a:rPr>
              <a:t>Intelligent Agents</a:t>
            </a:r>
            <a:endParaRPr lang="en-US" sz="3600" b="1" i="1" strike="noStrike" kern="1200" cap="none" spc="0" normalizeH="0" baseline="0" noProof="0" dirty="0">
              <a:ln>
                <a:noFill/>
              </a:ln>
              <a:solidFill>
                <a:srgbClr val="565A5C"/>
              </a:solidFill>
              <a:effectLst/>
              <a:uLnTx/>
              <a:uFillTx/>
              <a:latin typeface="Arial"/>
              <a:cs typeface="Arial"/>
            </a:endParaRPr>
          </a:p>
        </p:txBody>
      </p:sp>
    </p:spTree>
    <p:extLst>
      <p:ext uri="{BB962C8B-B14F-4D97-AF65-F5344CB8AC3E}">
        <p14:creationId xmlns:p14="http://schemas.microsoft.com/office/powerpoint/2010/main" val="2815451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0"/>
            <a:ext cx="4703677" cy="51435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Arial" panose="020B0604020202020204"/>
            </a:endParaRPr>
          </a:p>
        </p:txBody>
      </p:sp>
      <p:pic>
        <p:nvPicPr>
          <p:cNvPr id="20" name="Picture 19">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2"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42977"/>
            <a:ext cx="4108564" cy="470763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defRPr/>
            </a:pPr>
            <a:endParaRPr lang="en-US" sz="1350" kern="1200">
              <a:solidFill>
                <a:prstClr val="white"/>
              </a:solidFill>
              <a:latin typeface="Arial" panose="020B0604020202020204"/>
            </a:endParaRPr>
          </a:p>
        </p:txBody>
      </p:sp>
      <p:sp>
        <p:nvSpPr>
          <p:cNvPr id="14" name="Title 1">
            <a:extLst>
              <a:ext uri="{FF2B5EF4-FFF2-40B4-BE49-F238E27FC236}">
                <a16:creationId xmlns:a16="http://schemas.microsoft.com/office/drawing/2014/main" id="{97241541-C6C4-49FB-B743-7A60622A1153}"/>
              </a:ext>
            </a:extLst>
          </p:cNvPr>
          <p:cNvSpPr txBox="1">
            <a:spLocks/>
          </p:cNvSpPr>
          <p:nvPr/>
        </p:nvSpPr>
        <p:spPr>
          <a:xfrm>
            <a:off x="4703448" y="3212698"/>
            <a:ext cx="4440552" cy="1552184"/>
          </a:xfrm>
          <a:prstGeom prst="rect">
            <a:avLst/>
          </a:prstGeom>
        </p:spPr>
        <p:txBody>
          <a:bodyPr vert="horz" lIns="68580" tIns="34290" rIns="68580" bIns="34290" rtlCol="0" anchor="t">
            <a:normAutofit fontScale="97500"/>
          </a:bodyPr>
          <a:lstStyle>
            <a:lvl1pPr algn="l" defTabSz="914400" rtl="0" eaLnBrk="1" latinLnBrk="0" hangingPunct="1">
              <a:lnSpc>
                <a:spcPct val="90000"/>
              </a:lnSpc>
              <a:spcBef>
                <a:spcPct val="0"/>
              </a:spcBef>
              <a:buNone/>
              <a:defRPr sz="4000" kern="1200">
                <a:solidFill>
                  <a:schemeClr val="tx1">
                    <a:lumMod val="65000"/>
                    <a:lumOff val="35000"/>
                  </a:schemeClr>
                </a:solidFill>
                <a:latin typeface="+mj-lt"/>
                <a:ea typeface="+mj-ea"/>
                <a:cs typeface="+mj-cs"/>
              </a:defRPr>
            </a:lvl1pPr>
          </a:lstStyle>
          <a:p>
            <a:pPr defTabSz="685800">
              <a:buClrTx/>
              <a:defRPr/>
            </a:pPr>
            <a:r>
              <a:rPr lang="en-US" sz="3300">
                <a:solidFill>
                  <a:srgbClr val="000000"/>
                </a:solidFill>
                <a:latin typeface="Arial" panose="020B0604020202020204"/>
              </a:rPr>
              <a:t>Presenter Name</a:t>
            </a:r>
            <a:br>
              <a:rPr lang="en-US" sz="3300">
                <a:solidFill>
                  <a:srgbClr val="000000"/>
                </a:solidFill>
                <a:latin typeface="Arial" panose="020B0604020202020204"/>
              </a:rPr>
            </a:br>
            <a:r>
              <a:rPr lang="en-US" sz="2475" i="1">
                <a:solidFill>
                  <a:srgbClr val="000000"/>
                </a:solidFill>
                <a:latin typeface="Arial" panose="020B0604020202020204"/>
              </a:rPr>
              <a:t>Title</a:t>
            </a:r>
            <a:br>
              <a:rPr lang="en-US" sz="2700">
                <a:solidFill>
                  <a:srgbClr val="000000"/>
                </a:solidFill>
                <a:latin typeface="Arial" panose="020B0604020202020204"/>
              </a:rPr>
            </a:br>
            <a:r>
              <a:rPr lang="en-US" sz="2475">
                <a:solidFill>
                  <a:srgbClr val="000000"/>
                </a:solidFill>
                <a:latin typeface="Arial" panose="020B0604020202020204"/>
              </a:rPr>
              <a:t>Company/Organization</a:t>
            </a:r>
          </a:p>
        </p:txBody>
      </p:sp>
      <p:pic>
        <p:nvPicPr>
          <p:cNvPr id="9" name="Picture 8">
            <a:extLst>
              <a:ext uri="{FF2B5EF4-FFF2-40B4-BE49-F238E27FC236}">
                <a16:creationId xmlns:a16="http://schemas.microsoft.com/office/drawing/2014/main" id="{C379E665-1912-4B71-9C57-A7E8C30D1F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5753" y="4483609"/>
            <a:ext cx="323531" cy="262463"/>
          </a:xfrm>
          <a:prstGeom prst="rect">
            <a:avLst/>
          </a:prstGeom>
        </p:spPr>
      </p:pic>
      <p:sp>
        <p:nvSpPr>
          <p:cNvPr id="10" name="TextBox 9">
            <a:extLst>
              <a:ext uri="{FF2B5EF4-FFF2-40B4-BE49-F238E27FC236}">
                <a16:creationId xmlns:a16="http://schemas.microsoft.com/office/drawing/2014/main" id="{F139F682-855A-4E2F-8A62-D8DFDD62ED49}"/>
              </a:ext>
            </a:extLst>
          </p:cNvPr>
          <p:cNvSpPr txBox="1"/>
          <p:nvPr/>
        </p:nvSpPr>
        <p:spPr>
          <a:xfrm>
            <a:off x="5069284" y="4464799"/>
            <a:ext cx="1866205" cy="323165"/>
          </a:xfrm>
          <a:prstGeom prst="rect">
            <a:avLst/>
          </a:prstGeom>
          <a:noFill/>
        </p:spPr>
        <p:txBody>
          <a:bodyPr wrap="square" rtlCol="0">
            <a:spAutoFit/>
          </a:bodyPr>
          <a:lstStyle/>
          <a:p>
            <a:pPr defTabSz="685800">
              <a:buClrTx/>
            </a:pPr>
            <a:r>
              <a:rPr lang="en-US" sz="1500" b="1" kern="1200">
                <a:solidFill>
                  <a:srgbClr val="44546A"/>
                </a:solidFill>
                <a:ea typeface="+mn-ea"/>
                <a:cs typeface="+mn-cs"/>
              </a:rPr>
              <a:t>@Twitter handle</a:t>
            </a:r>
          </a:p>
        </p:txBody>
      </p:sp>
    </p:spTree>
    <p:extLst>
      <p:ext uri="{BB962C8B-B14F-4D97-AF65-F5344CB8AC3E}">
        <p14:creationId xmlns:p14="http://schemas.microsoft.com/office/powerpoint/2010/main" val="441658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2"/>
        <p:cNvGrpSpPr/>
        <p:nvPr/>
      </p:nvGrpSpPr>
      <p:grpSpPr>
        <a:xfrm>
          <a:off x="0" y="0"/>
          <a:ext cx="0" cy="0"/>
          <a:chOff x="0" y="0"/>
          <a:chExt cx="0" cy="0"/>
        </a:xfrm>
      </p:grpSpPr>
      <p:sp>
        <p:nvSpPr>
          <p:cNvPr id="2153" name="Google Shape;2153;p449"/>
          <p:cNvSpPr txBox="1"/>
          <p:nvPr/>
        </p:nvSpPr>
        <p:spPr>
          <a:xfrm>
            <a:off x="5034862" y="1342273"/>
            <a:ext cx="2314065" cy="402377"/>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rgbClr val="0B72C2"/>
              </a:buClr>
              <a:buSzPts val="2300"/>
              <a:buFont typeface="Arial"/>
              <a:buNone/>
            </a:pPr>
            <a:r>
              <a:rPr lang="en-CA" sz="2300" b="0" i="0" u="none" strike="noStrike" cap="none">
                <a:solidFill>
                  <a:schemeClr val="bg1"/>
                </a:solidFill>
                <a:sym typeface="Arial"/>
              </a:rPr>
              <a:t>Agenda</a:t>
            </a:r>
            <a:endParaRPr lang="en-CA" sz="1100">
              <a:solidFill>
                <a:schemeClr val="bg1"/>
              </a:solidFill>
            </a:endParaRPr>
          </a:p>
        </p:txBody>
      </p:sp>
      <p:sp>
        <p:nvSpPr>
          <p:cNvPr id="2154" name="Google Shape;2154;p449"/>
          <p:cNvSpPr txBox="1"/>
          <p:nvPr/>
        </p:nvSpPr>
        <p:spPr>
          <a:xfrm>
            <a:off x="5034862" y="2089918"/>
            <a:ext cx="3635521" cy="963663"/>
          </a:xfrm>
          <a:prstGeom prst="rect">
            <a:avLst/>
          </a:prstGeom>
          <a:noFill/>
          <a:ln>
            <a:noFill/>
          </a:ln>
        </p:spPr>
        <p:txBody>
          <a:bodyPr spcFirstLastPara="1" wrap="square" lIns="68575" tIns="34275" rIns="68575" bIns="34275" anchor="t" anchorCtr="0">
            <a:noAutofit/>
          </a:bodyPr>
          <a:lstStyle/>
          <a:p>
            <a:pPr marL="292100" marR="0" lvl="0" indent="-285750" algn="l" rtl="0">
              <a:lnSpc>
                <a:spcPct val="100000"/>
              </a:lnSpc>
              <a:spcBef>
                <a:spcPts val="0"/>
              </a:spcBef>
              <a:spcAft>
                <a:spcPts val="0"/>
              </a:spcAft>
              <a:buClr>
                <a:srgbClr val="565A5C"/>
              </a:buClr>
              <a:buSzPts val="1500"/>
              <a:buFont typeface="Arial" panose="020B0604020202020204" pitchFamily="34" charset="0"/>
              <a:buChar char="•"/>
            </a:pPr>
            <a:r>
              <a:rPr lang="en-US" sz="1600" b="0" i="0" u="none" strike="noStrike" cap="none" dirty="0">
                <a:solidFill>
                  <a:schemeClr val="bg1">
                    <a:lumMod val="75000"/>
                  </a:schemeClr>
                </a:solidFill>
                <a:sym typeface="Arial"/>
              </a:rPr>
              <a:t>Housekeeping</a:t>
            </a:r>
          </a:p>
          <a:p>
            <a:pPr marL="292100" marR="0" lvl="0" indent="-285750" algn="l" rtl="0">
              <a:lnSpc>
                <a:spcPct val="100000"/>
              </a:lnSpc>
              <a:spcBef>
                <a:spcPts val="0"/>
              </a:spcBef>
              <a:spcAft>
                <a:spcPts val="0"/>
              </a:spcAft>
              <a:buClr>
                <a:srgbClr val="565A5C"/>
              </a:buClr>
              <a:buSzPts val="1500"/>
              <a:buFont typeface="Arial" panose="020B0604020202020204" pitchFamily="34" charset="0"/>
              <a:buChar char="•"/>
            </a:pPr>
            <a:r>
              <a:rPr lang="en-US" sz="1600" b="0" i="0" u="none" strike="noStrike" cap="none" dirty="0">
                <a:solidFill>
                  <a:schemeClr val="bg1">
                    <a:lumMod val="75000"/>
                  </a:schemeClr>
                </a:solidFill>
                <a:sym typeface="Arial"/>
              </a:rPr>
              <a:t>What is Brightspace?</a:t>
            </a:r>
            <a:endParaRPr lang="en-US" sz="1600" b="0" i="0" u="none" strike="noStrike" cap="none" dirty="0">
              <a:solidFill>
                <a:schemeClr val="bg1">
                  <a:lumMod val="75000"/>
                </a:schemeClr>
              </a:solidFill>
            </a:endParaRPr>
          </a:p>
          <a:p>
            <a:pPr marL="292100" indent="-285750">
              <a:buClr>
                <a:srgbClr val="565A5C"/>
              </a:buClr>
              <a:buSzPts val="1500"/>
              <a:buFont typeface="Arial" panose="020B0604020202020204" pitchFamily="34" charset="0"/>
              <a:buChar char="•"/>
            </a:pPr>
            <a:r>
              <a:rPr lang="en-US" sz="1600" dirty="0">
                <a:solidFill>
                  <a:schemeClr val="bg1">
                    <a:lumMod val="75000"/>
                  </a:schemeClr>
                </a:solidFill>
              </a:rPr>
              <a:t>Using the Awards tool to recognize student achievements</a:t>
            </a:r>
            <a:endParaRPr lang="en-US" dirty="0">
              <a:solidFill>
                <a:schemeClr val="bg1">
                  <a:lumMod val="75000"/>
                </a:schemeClr>
              </a:solidFill>
            </a:endParaRPr>
          </a:p>
          <a:p>
            <a:pPr marL="285750" indent="-285750">
              <a:buFont typeface="Arial" panose="020B0604020202020204" pitchFamily="34" charset="0"/>
              <a:buChar char="•"/>
            </a:pPr>
            <a:r>
              <a:rPr lang="en-US" sz="1600" dirty="0">
                <a:solidFill>
                  <a:schemeClr val="bg1">
                    <a:lumMod val="75000"/>
                  </a:schemeClr>
                </a:solidFill>
              </a:rPr>
              <a:t>Using Intelligent Agents to connect with your students automatically</a:t>
            </a:r>
            <a:endParaRPr lang="en-US" dirty="0">
              <a:solidFill>
                <a:schemeClr val="bg1">
                  <a:lumMod val="75000"/>
                </a:schemeClr>
              </a:solidFill>
            </a:endParaRPr>
          </a:p>
          <a:p>
            <a:pPr marL="285750" indent="-285750">
              <a:buClr>
                <a:srgbClr val="565A5C"/>
              </a:buClr>
              <a:buSzPts val="1500"/>
              <a:buFont typeface="Arial" panose="020B0604020202020204" pitchFamily="34" charset="0"/>
              <a:buChar char="•"/>
            </a:pPr>
            <a:r>
              <a:rPr lang="en-US" sz="1600" dirty="0">
                <a:solidFill>
                  <a:schemeClr val="bg1">
                    <a:lumMod val="75000"/>
                  </a:schemeClr>
                </a:solidFill>
              </a:rPr>
              <a:t>Resources</a:t>
            </a:r>
          </a:p>
          <a:p>
            <a:pPr marL="342900" indent="-336550">
              <a:buClr>
                <a:srgbClr val="565A5C"/>
              </a:buClr>
              <a:buSzPts val="1500"/>
              <a:buFont typeface="Arial"/>
              <a:buChar char="•"/>
            </a:pPr>
            <a:endParaRPr lang="en-US" sz="1600">
              <a:solidFill>
                <a:schemeClr val="bg1"/>
              </a:solidFill>
            </a:endParaRPr>
          </a:p>
        </p:txBody>
      </p:sp>
      <p:sp>
        <p:nvSpPr>
          <p:cNvPr id="4" name="Google Shape;2426;p490">
            <a:extLst>
              <a:ext uri="{FF2B5EF4-FFF2-40B4-BE49-F238E27FC236}">
                <a16:creationId xmlns:a16="http://schemas.microsoft.com/office/drawing/2014/main" id="{104DF74D-A4A1-4218-BE7C-658AC6B238D1}"/>
              </a:ext>
            </a:extLst>
          </p:cNvPr>
          <p:cNvSpPr/>
          <p:nvPr/>
        </p:nvSpPr>
        <p:spPr>
          <a:xfrm>
            <a:off x="5107886" y="1846484"/>
            <a:ext cx="702300" cy="70800"/>
          </a:xfrm>
          <a:prstGeom prst="rect">
            <a:avLst/>
          </a:prstGeom>
          <a:solidFill>
            <a:srgbClr val="29A6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E1516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7B59707C-B727-4477-876B-54DD61202325}"/>
              </a:ext>
            </a:extLst>
          </p:cNvPr>
          <p:cNvSpPr txBox="1">
            <a:spLocks/>
          </p:cNvSpPr>
          <p:nvPr/>
        </p:nvSpPr>
        <p:spPr>
          <a:xfrm>
            <a:off x="157865" y="470049"/>
            <a:ext cx="4414135" cy="679444"/>
          </a:xfrm>
          <a:prstGeom prst="rect">
            <a:avLst/>
          </a:prstGeom>
        </p:spPr>
        <p:txBody>
          <a:bodyPr/>
          <a:lst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a:lstStyle>
          <a:p>
            <a:r>
              <a:rPr lang="en-US"/>
              <a:t>Housekeeping Items</a:t>
            </a:r>
          </a:p>
        </p:txBody>
      </p:sp>
      <p:sp>
        <p:nvSpPr>
          <p:cNvPr id="7" name="Text Placeholder 11">
            <a:extLst>
              <a:ext uri="{FF2B5EF4-FFF2-40B4-BE49-F238E27FC236}">
                <a16:creationId xmlns:a16="http://schemas.microsoft.com/office/drawing/2014/main" id="{0AFB54DC-DD59-4915-A457-12B99EDA8D91}"/>
              </a:ext>
            </a:extLst>
          </p:cNvPr>
          <p:cNvSpPr txBox="1">
            <a:spLocks/>
          </p:cNvSpPr>
          <p:nvPr/>
        </p:nvSpPr>
        <p:spPr>
          <a:xfrm>
            <a:off x="157865" y="1651378"/>
            <a:ext cx="5130700" cy="2880281"/>
          </a:xfrm>
          <a:prstGeom prst="rect">
            <a:avLst/>
          </a:prstGeom>
        </p:spPr>
        <p:txBody>
          <a:bodyPr/>
          <a:lst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a:lstStyle>
          <a:p>
            <a:pPr marL="285750" indent="-285750">
              <a:buClrTx/>
            </a:pPr>
            <a:r>
              <a:rPr lang="en-US" sz="2200"/>
              <a:t>How can people ask questions?</a:t>
            </a:r>
          </a:p>
          <a:p>
            <a:pPr marL="285750" indent="-285750">
              <a:buClrTx/>
            </a:pPr>
            <a:r>
              <a:rPr lang="en-US" sz="2200"/>
              <a:t>Webinar recording and slide deck will be available on ___________</a:t>
            </a:r>
          </a:p>
          <a:p>
            <a:pPr marL="285750" indent="-285750">
              <a:buClrTx/>
            </a:pPr>
            <a:r>
              <a:rPr lang="en-US" sz="2200"/>
              <a:t>Information about attendance</a:t>
            </a:r>
          </a:p>
        </p:txBody>
      </p:sp>
    </p:spTree>
    <p:extLst>
      <p:ext uri="{BB962C8B-B14F-4D97-AF65-F5344CB8AC3E}">
        <p14:creationId xmlns:p14="http://schemas.microsoft.com/office/powerpoint/2010/main" val="68106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98"/>
          <p:cNvSpPr txBox="1"/>
          <p:nvPr/>
        </p:nvSpPr>
        <p:spPr>
          <a:xfrm>
            <a:off x="20114" y="3077660"/>
            <a:ext cx="2077425" cy="1114200"/>
          </a:xfrm>
          <a:prstGeom prst="rect">
            <a:avLst/>
          </a:prstGeom>
          <a:noFill/>
          <a:ln>
            <a:noFill/>
          </a:ln>
        </p:spPr>
        <p:txBody>
          <a:bodyPr spcFirstLastPara="1" wrap="square" lIns="91425" tIns="91425" rIns="91425" bIns="91425" anchor="t" anchorCtr="0">
            <a:noAutofit/>
          </a:bodyPr>
          <a:lstStyle/>
          <a:p>
            <a:pPr algn="ctr" defTabSz="685800">
              <a:defRPr/>
            </a:pPr>
            <a:r>
              <a:rPr lang="en-US" sz="2500">
                <a:solidFill>
                  <a:srgbClr val="666666"/>
                </a:solidFill>
                <a:latin typeface="Calibri"/>
                <a:ea typeface="Calibri"/>
                <a:cs typeface="Calibri"/>
                <a:sym typeface="Calibri"/>
              </a:rPr>
              <a:t>Company: </a:t>
            </a:r>
            <a:endParaRPr sz="1100"/>
          </a:p>
          <a:p>
            <a:pPr algn="ctr" defTabSz="685800">
              <a:defRPr/>
            </a:pPr>
            <a:r>
              <a:rPr lang="en-US" sz="2500" b="1">
                <a:solidFill>
                  <a:srgbClr val="666666"/>
                </a:solidFill>
                <a:latin typeface="Calibri"/>
                <a:ea typeface="Calibri"/>
                <a:cs typeface="Calibri"/>
                <a:sym typeface="Calibri"/>
              </a:rPr>
              <a:t>D2L</a:t>
            </a:r>
            <a:endParaRPr sz="2500" b="1">
              <a:solidFill>
                <a:srgbClr val="666666"/>
              </a:solidFill>
              <a:latin typeface="Calibri"/>
              <a:ea typeface="Calibri"/>
              <a:cs typeface="Calibri"/>
              <a:sym typeface="Calibri"/>
            </a:endParaRPr>
          </a:p>
        </p:txBody>
      </p:sp>
      <p:pic>
        <p:nvPicPr>
          <p:cNvPr id="653" name="Google Shape;653;p98"/>
          <p:cNvPicPr preferRelativeResize="0"/>
          <p:nvPr/>
        </p:nvPicPr>
        <p:blipFill rotWithShape="1">
          <a:blip r:embed="rId3">
            <a:alphaModFix/>
          </a:blip>
          <a:srcRect l="19440" t="26959" r="16230" b="28249"/>
          <a:stretch/>
        </p:blipFill>
        <p:spPr>
          <a:xfrm>
            <a:off x="232464" y="1522025"/>
            <a:ext cx="1652725" cy="1150725"/>
          </a:xfrm>
          <a:prstGeom prst="rect">
            <a:avLst/>
          </a:prstGeom>
          <a:noFill/>
          <a:ln>
            <a:noFill/>
          </a:ln>
        </p:spPr>
      </p:pic>
      <p:pic>
        <p:nvPicPr>
          <p:cNvPr id="654" name="Google Shape;654;p98"/>
          <p:cNvPicPr preferRelativeResize="0"/>
          <p:nvPr/>
        </p:nvPicPr>
        <p:blipFill rotWithShape="1">
          <a:blip r:embed="rId4">
            <a:alphaModFix/>
          </a:blip>
          <a:srcRect/>
          <a:stretch/>
        </p:blipFill>
        <p:spPr>
          <a:xfrm>
            <a:off x="2582826" y="1522025"/>
            <a:ext cx="3272921" cy="1325976"/>
          </a:xfrm>
          <a:prstGeom prst="rect">
            <a:avLst/>
          </a:prstGeom>
          <a:noFill/>
          <a:ln>
            <a:noFill/>
          </a:ln>
        </p:spPr>
      </p:pic>
      <p:sp>
        <p:nvSpPr>
          <p:cNvPr id="655" name="Google Shape;655;p98"/>
          <p:cNvSpPr txBox="1"/>
          <p:nvPr/>
        </p:nvSpPr>
        <p:spPr>
          <a:xfrm>
            <a:off x="2490466" y="3077660"/>
            <a:ext cx="3164625" cy="1114200"/>
          </a:xfrm>
          <a:prstGeom prst="rect">
            <a:avLst/>
          </a:prstGeom>
          <a:noFill/>
          <a:ln>
            <a:noFill/>
          </a:ln>
        </p:spPr>
        <p:txBody>
          <a:bodyPr spcFirstLastPara="1" wrap="square" lIns="91425" tIns="91425" rIns="91425" bIns="91425" anchor="t" anchorCtr="0">
            <a:noAutofit/>
          </a:bodyPr>
          <a:lstStyle/>
          <a:p>
            <a:pPr algn="ctr" defTabSz="685800">
              <a:defRPr/>
            </a:pPr>
            <a:r>
              <a:rPr lang="en-US" sz="2500">
                <a:solidFill>
                  <a:srgbClr val="666666"/>
                </a:solidFill>
                <a:latin typeface="Calibri"/>
                <a:ea typeface="Calibri"/>
                <a:cs typeface="Calibri"/>
                <a:sym typeface="Calibri"/>
              </a:rPr>
              <a:t>Product: </a:t>
            </a:r>
            <a:endParaRPr sz="1100"/>
          </a:p>
          <a:p>
            <a:pPr algn="ctr" defTabSz="685800">
              <a:defRPr/>
            </a:pPr>
            <a:r>
              <a:rPr lang="en-US" sz="2500" b="1">
                <a:solidFill>
                  <a:srgbClr val="666666"/>
                </a:solidFill>
                <a:latin typeface="Calibri"/>
                <a:ea typeface="Calibri"/>
                <a:cs typeface="Calibri"/>
                <a:sym typeface="Calibri"/>
              </a:rPr>
              <a:t>Brightspace</a:t>
            </a:r>
            <a:endParaRPr sz="2500" b="1">
              <a:solidFill>
                <a:srgbClr val="666666"/>
              </a:solidFill>
              <a:latin typeface="Calibri"/>
              <a:ea typeface="Calibri"/>
              <a:cs typeface="Calibri"/>
              <a:sym typeface="Calibri"/>
            </a:endParaRPr>
          </a:p>
        </p:txBody>
      </p:sp>
      <p:sp>
        <p:nvSpPr>
          <p:cNvPr id="656" name="Google Shape;656;p98"/>
          <p:cNvSpPr txBox="1"/>
          <p:nvPr/>
        </p:nvSpPr>
        <p:spPr>
          <a:xfrm>
            <a:off x="5855747" y="3077660"/>
            <a:ext cx="3164625" cy="1114200"/>
          </a:xfrm>
          <a:prstGeom prst="rect">
            <a:avLst/>
          </a:prstGeom>
          <a:noFill/>
          <a:ln>
            <a:noFill/>
          </a:ln>
        </p:spPr>
        <p:txBody>
          <a:bodyPr spcFirstLastPara="1" wrap="square" lIns="91425" tIns="91425" rIns="91425" bIns="91425" anchor="t" anchorCtr="0">
            <a:noAutofit/>
          </a:bodyPr>
          <a:lstStyle/>
          <a:p>
            <a:pPr algn="ctr" defTabSz="685800">
              <a:defRPr/>
            </a:pPr>
            <a:r>
              <a:rPr lang="en-US" sz="2500">
                <a:solidFill>
                  <a:srgbClr val="666666"/>
                </a:solidFill>
                <a:latin typeface="Calibri"/>
                <a:ea typeface="Calibri"/>
                <a:cs typeface="Calibri"/>
                <a:sym typeface="Calibri"/>
              </a:rPr>
              <a:t>Online Community:</a:t>
            </a:r>
            <a:endParaRPr sz="1100"/>
          </a:p>
          <a:p>
            <a:pPr algn="ctr" defTabSz="685800">
              <a:defRPr/>
            </a:pPr>
            <a:r>
              <a:rPr lang="en-US" sz="2500" b="1">
                <a:solidFill>
                  <a:srgbClr val="666666"/>
                </a:solidFill>
                <a:latin typeface="Calibri"/>
                <a:ea typeface="Calibri"/>
                <a:cs typeface="Calibri"/>
                <a:sym typeface="Calibri"/>
              </a:rPr>
              <a:t>Brightspace Community</a:t>
            </a:r>
            <a:endParaRPr sz="2500" b="1">
              <a:solidFill>
                <a:srgbClr val="666666"/>
              </a:solidFill>
              <a:latin typeface="Calibri"/>
              <a:ea typeface="Calibri"/>
              <a:cs typeface="Calibri"/>
              <a:sym typeface="Calibri"/>
            </a:endParaRPr>
          </a:p>
        </p:txBody>
      </p:sp>
      <p:sp>
        <p:nvSpPr>
          <p:cNvPr id="657" name="Google Shape;657;p98"/>
          <p:cNvSpPr txBox="1"/>
          <p:nvPr/>
        </p:nvSpPr>
        <p:spPr>
          <a:xfrm>
            <a:off x="111365" y="255128"/>
            <a:ext cx="6781725" cy="646425"/>
          </a:xfrm>
          <a:prstGeom prst="rect">
            <a:avLst/>
          </a:prstGeom>
          <a:noFill/>
          <a:ln>
            <a:noFill/>
          </a:ln>
        </p:spPr>
        <p:txBody>
          <a:bodyPr spcFirstLastPara="1" wrap="square" lIns="68569" tIns="34275" rIns="68569" bIns="34275" anchor="t" anchorCtr="0">
            <a:noAutofit/>
          </a:bodyPr>
          <a:lstStyle/>
          <a:p>
            <a:pPr defTabSz="685800">
              <a:defRPr/>
            </a:pPr>
            <a:r>
              <a:rPr lang="en-US" sz="3800" b="1">
                <a:solidFill>
                  <a:srgbClr val="009FBA"/>
                </a:solidFill>
                <a:latin typeface="Calibri"/>
                <a:ea typeface="Calibri"/>
                <a:cs typeface="Calibri"/>
                <a:sym typeface="Calibri"/>
              </a:rPr>
              <a:t>Understanding some terms...</a:t>
            </a:r>
            <a:endParaRPr sz="1100"/>
          </a:p>
        </p:txBody>
      </p:sp>
      <p:pic>
        <p:nvPicPr>
          <p:cNvPr id="658" name="Google Shape;658;p98" descr="cid:image003.png@01D54889.E1C1EDC0"/>
          <p:cNvPicPr preferRelativeResize="0"/>
          <p:nvPr/>
        </p:nvPicPr>
        <p:blipFill rotWithShape="1">
          <a:blip r:embed="rId5">
            <a:alphaModFix/>
          </a:blip>
          <a:srcRect/>
          <a:stretch/>
        </p:blipFill>
        <p:spPr>
          <a:xfrm>
            <a:off x="6575607" y="1348324"/>
            <a:ext cx="1724904" cy="161450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610"/>
        <p:cNvGrpSpPr/>
        <p:nvPr/>
      </p:nvGrpSpPr>
      <p:grpSpPr>
        <a:xfrm>
          <a:off x="0" y="0"/>
          <a:ext cx="0" cy="0"/>
          <a:chOff x="0" y="0"/>
          <a:chExt cx="0" cy="0"/>
        </a:xfrm>
      </p:grpSpPr>
      <p:sp>
        <p:nvSpPr>
          <p:cNvPr id="2611" name="Google Shape;2611;p504"/>
          <p:cNvSpPr/>
          <p:nvPr/>
        </p:nvSpPr>
        <p:spPr>
          <a:xfrm>
            <a:off x="4680106" y="155139"/>
            <a:ext cx="2330690" cy="442052"/>
          </a:xfrm>
          <a:prstGeom prst="rect">
            <a:avLst/>
          </a:prstGeom>
          <a:noFill/>
          <a:ln>
            <a:noFill/>
          </a:ln>
        </p:spPr>
        <p:txBody>
          <a:bodyPr spcFirstLastPara="1" wrap="square" lIns="68575" tIns="34275" rIns="68575" bIns="34275" anchor="t" anchorCtr="0">
            <a:noAutofit/>
          </a:bodyPr>
          <a:lstStyle/>
          <a:p>
            <a:pPr defTabSz="914378">
              <a:buClr>
                <a:srgbClr val="565A5C"/>
              </a:buClr>
              <a:buSzPts val="1500"/>
            </a:pPr>
            <a:r>
              <a:rPr lang="en-US">
                <a:solidFill>
                  <a:srgbClr val="565A5C"/>
                </a:solidFill>
                <a:ea typeface="+mn-ea"/>
              </a:rPr>
              <a:t>One platform to collect your teaching resources</a:t>
            </a:r>
            <a:endParaRPr>
              <a:ea typeface="+mn-ea"/>
            </a:endParaRPr>
          </a:p>
        </p:txBody>
      </p:sp>
      <p:sp>
        <p:nvSpPr>
          <p:cNvPr id="2612" name="Google Shape;2612;p504"/>
          <p:cNvSpPr txBox="1"/>
          <p:nvPr/>
        </p:nvSpPr>
        <p:spPr>
          <a:xfrm>
            <a:off x="1033260" y="2058943"/>
            <a:ext cx="3373800" cy="1102800"/>
          </a:xfrm>
          <a:prstGeom prst="rect">
            <a:avLst/>
          </a:prstGeom>
          <a:noFill/>
          <a:ln>
            <a:noFill/>
          </a:ln>
        </p:spPr>
        <p:txBody>
          <a:bodyPr spcFirstLastPara="1" wrap="square" lIns="68575" tIns="34275" rIns="68575" bIns="34275" anchor="t" anchorCtr="0">
            <a:noAutofit/>
          </a:bodyPr>
          <a:lstStyle/>
          <a:p>
            <a:pPr defTabSz="914378">
              <a:buClr>
                <a:srgbClr val="565A5C"/>
              </a:buClr>
              <a:buSzPts val="3000"/>
            </a:pPr>
            <a:r>
              <a:rPr lang="en" sz="3000">
                <a:solidFill>
                  <a:srgbClr val="565A5C"/>
                </a:solidFill>
                <a:ea typeface="+mn-ea"/>
              </a:rPr>
              <a:t>Why Educators</a:t>
            </a:r>
            <a:endParaRPr sz="3000">
              <a:solidFill>
                <a:srgbClr val="565A5C"/>
              </a:solidFill>
              <a:ea typeface="+mn-ea"/>
            </a:endParaRPr>
          </a:p>
          <a:p>
            <a:pPr defTabSz="914378">
              <a:buClr>
                <a:srgbClr val="565A5C"/>
              </a:buClr>
              <a:buSzPts val="3000"/>
            </a:pPr>
            <a:r>
              <a:rPr lang="en" sz="3000">
                <a:solidFill>
                  <a:srgbClr val="565A5C"/>
                </a:solidFill>
                <a:ea typeface="+mn-ea"/>
              </a:rPr>
              <a:t>      Brightspace</a:t>
            </a:r>
            <a:endParaRPr sz="1100">
              <a:ea typeface="+mn-ea"/>
            </a:endParaRPr>
          </a:p>
        </p:txBody>
      </p:sp>
      <p:sp>
        <p:nvSpPr>
          <p:cNvPr id="2613" name="Google Shape;2613;p504"/>
          <p:cNvSpPr/>
          <p:nvPr/>
        </p:nvSpPr>
        <p:spPr>
          <a:xfrm>
            <a:off x="1003233" y="3206780"/>
            <a:ext cx="1103203" cy="80028"/>
          </a:xfrm>
          <a:prstGeom prst="rect">
            <a:avLst/>
          </a:prstGeom>
          <a:solidFill>
            <a:srgbClr val="FF6B70"/>
          </a:solidFill>
          <a:ln>
            <a:noFill/>
          </a:ln>
        </p:spPr>
        <p:txBody>
          <a:bodyPr spcFirstLastPara="1" wrap="square" lIns="68575" tIns="34275" rIns="68575" bIns="34275" anchor="ctr" anchorCtr="0">
            <a:noAutofit/>
          </a:bodyPr>
          <a:lstStyle/>
          <a:p>
            <a:pPr algn="ctr" defTabSz="914378">
              <a:buClr>
                <a:srgbClr val="565A5C"/>
              </a:buClr>
              <a:buSzPts val="1400"/>
            </a:pPr>
            <a:endParaRPr>
              <a:solidFill>
                <a:srgbClr val="565A5C"/>
              </a:solidFill>
            </a:endParaRPr>
          </a:p>
        </p:txBody>
      </p:sp>
      <p:sp>
        <p:nvSpPr>
          <p:cNvPr id="2614" name="Google Shape;2614;p504"/>
          <p:cNvSpPr/>
          <p:nvPr/>
        </p:nvSpPr>
        <p:spPr>
          <a:xfrm>
            <a:off x="4752120" y="660561"/>
            <a:ext cx="516900" cy="70800"/>
          </a:xfrm>
          <a:prstGeom prst="rect">
            <a:avLst/>
          </a:prstGeom>
          <a:solidFill>
            <a:srgbClr val="FF6B70"/>
          </a:solidFill>
          <a:ln>
            <a:noFill/>
          </a:ln>
        </p:spPr>
        <p:txBody>
          <a:bodyPr spcFirstLastPara="1" wrap="square" lIns="68575" tIns="34275" rIns="68575" bIns="34275" anchor="ctr" anchorCtr="0">
            <a:noAutofit/>
          </a:bodyPr>
          <a:lstStyle/>
          <a:p>
            <a:pPr algn="ctr" defTabSz="914378">
              <a:buClr>
                <a:srgbClr val="565A5C"/>
              </a:buClr>
              <a:buSzPts val="1400"/>
            </a:pPr>
            <a:endParaRPr>
              <a:solidFill>
                <a:srgbClr val="565A5C"/>
              </a:solidFill>
            </a:endParaRPr>
          </a:p>
        </p:txBody>
      </p:sp>
      <p:sp>
        <p:nvSpPr>
          <p:cNvPr id="2615" name="Google Shape;2615;p504"/>
          <p:cNvSpPr/>
          <p:nvPr/>
        </p:nvSpPr>
        <p:spPr>
          <a:xfrm rot="5400000">
            <a:off x="-351000" y="85843"/>
            <a:ext cx="5751000" cy="5049000"/>
          </a:xfrm>
          <a:prstGeom prst="blockArc">
            <a:avLst>
              <a:gd name="adj1" fmla="val 10986300"/>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68575" tIns="34275" rIns="68575" bIns="34275" anchor="ctr" anchorCtr="0">
            <a:noAutofit/>
          </a:bodyPr>
          <a:lstStyle/>
          <a:p>
            <a:pPr algn="ctr" defTabSz="914378">
              <a:buClr>
                <a:srgbClr val="565A5C"/>
              </a:buClr>
              <a:buSzPts val="1400"/>
            </a:pPr>
            <a:endParaRPr>
              <a:solidFill>
                <a:srgbClr val="FFFFFF"/>
              </a:solidFill>
            </a:endParaRPr>
          </a:p>
        </p:txBody>
      </p:sp>
      <p:sp>
        <p:nvSpPr>
          <p:cNvPr id="2618" name="Google Shape;2618;p504"/>
          <p:cNvSpPr/>
          <p:nvPr/>
        </p:nvSpPr>
        <p:spPr>
          <a:xfrm>
            <a:off x="5168106" y="1034468"/>
            <a:ext cx="1930373" cy="300000"/>
          </a:xfrm>
          <a:prstGeom prst="rect">
            <a:avLst/>
          </a:prstGeom>
          <a:noFill/>
          <a:ln>
            <a:noFill/>
          </a:ln>
        </p:spPr>
        <p:txBody>
          <a:bodyPr spcFirstLastPara="1" wrap="square" lIns="68575" tIns="34275" rIns="68575" bIns="34275" anchor="t" anchorCtr="0">
            <a:noAutofit/>
          </a:bodyPr>
          <a:lstStyle/>
          <a:p>
            <a:pPr defTabSz="914378">
              <a:buClr>
                <a:srgbClr val="565A5C"/>
              </a:buClr>
              <a:buSzPts val="1500"/>
            </a:pPr>
            <a:r>
              <a:rPr lang="en-US">
                <a:solidFill>
                  <a:srgbClr val="565A5C"/>
                </a:solidFill>
                <a:ea typeface="+mn-ea"/>
              </a:rPr>
              <a:t>Equity for all students</a:t>
            </a:r>
            <a:endParaRPr>
              <a:ea typeface="+mn-ea"/>
            </a:endParaRPr>
          </a:p>
        </p:txBody>
      </p:sp>
      <p:sp>
        <p:nvSpPr>
          <p:cNvPr id="2619" name="Google Shape;2619;p504"/>
          <p:cNvSpPr/>
          <p:nvPr/>
        </p:nvSpPr>
        <p:spPr>
          <a:xfrm>
            <a:off x="1003232" y="2640795"/>
            <a:ext cx="465600" cy="399600"/>
          </a:xfrm>
          <a:prstGeom prst="heart">
            <a:avLst/>
          </a:prstGeom>
          <a:solidFill>
            <a:srgbClr val="FF6B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378"/>
            <a:endParaRPr>
              <a:ea typeface="+mn-ea"/>
            </a:endParaRPr>
          </a:p>
        </p:txBody>
      </p:sp>
      <p:pic>
        <p:nvPicPr>
          <p:cNvPr id="24" name="Google Shape;2616;p504">
            <a:extLst>
              <a:ext uri="{FF2B5EF4-FFF2-40B4-BE49-F238E27FC236}">
                <a16:creationId xmlns:a16="http://schemas.microsoft.com/office/drawing/2014/main" id="{3FAB7E71-3961-427C-84C0-3663877036C0}"/>
              </a:ext>
            </a:extLst>
          </p:cNvPr>
          <p:cNvPicPr preferRelativeResize="0"/>
          <p:nvPr/>
        </p:nvPicPr>
        <p:blipFill rotWithShape="1">
          <a:blip r:embed="rId3"/>
          <a:srcRect/>
          <a:stretch>
            <a:fillRect/>
          </a:stretch>
        </p:blipFill>
        <p:spPr>
          <a:xfrm>
            <a:off x="3875626" y="153499"/>
            <a:ext cx="633968" cy="633968"/>
          </a:xfrm>
          <a:prstGeom prst="rect">
            <a:avLst/>
          </a:prstGeom>
          <a:noFill/>
          <a:ln>
            <a:noFill/>
          </a:ln>
        </p:spPr>
      </p:pic>
      <p:pic>
        <p:nvPicPr>
          <p:cNvPr id="2" name="Picture 1" descr="A close up of a logo&#10;&#10;Description generated with very high confidence">
            <a:extLst>
              <a:ext uri="{FF2B5EF4-FFF2-40B4-BE49-F238E27FC236}">
                <a16:creationId xmlns:a16="http://schemas.microsoft.com/office/drawing/2014/main" id="{4AE3676C-840A-4EF9-AB1E-06AADF702F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12678" y="-12835"/>
            <a:ext cx="931322" cy="5158086"/>
          </a:xfrm>
          <a:prstGeom prst="rect">
            <a:avLst/>
          </a:prstGeom>
        </p:spPr>
      </p:pic>
      <p:pic>
        <p:nvPicPr>
          <p:cNvPr id="30" name="Google Shape;2616;p504">
            <a:extLst>
              <a:ext uri="{FF2B5EF4-FFF2-40B4-BE49-F238E27FC236}">
                <a16:creationId xmlns:a16="http://schemas.microsoft.com/office/drawing/2014/main" id="{B2C8CD07-67C9-3847-A69B-C55150F02D08}"/>
              </a:ext>
            </a:extLst>
          </p:cNvPr>
          <p:cNvPicPr preferRelativeResize="0"/>
          <p:nvPr/>
        </p:nvPicPr>
        <p:blipFill rotWithShape="1">
          <a:blip r:embed="rId5"/>
          <a:srcRect/>
          <a:stretch>
            <a:fillRect/>
          </a:stretch>
        </p:blipFill>
        <p:spPr>
          <a:xfrm>
            <a:off x="4372390" y="943057"/>
            <a:ext cx="633968" cy="633968"/>
          </a:xfrm>
          <a:prstGeom prst="rect">
            <a:avLst/>
          </a:prstGeom>
          <a:noFill/>
          <a:ln>
            <a:noFill/>
          </a:ln>
        </p:spPr>
      </p:pic>
      <p:pic>
        <p:nvPicPr>
          <p:cNvPr id="31" name="Google Shape;2616;p504">
            <a:extLst>
              <a:ext uri="{FF2B5EF4-FFF2-40B4-BE49-F238E27FC236}">
                <a16:creationId xmlns:a16="http://schemas.microsoft.com/office/drawing/2014/main" id="{FB697C1C-B53D-2142-8705-E9A2C1594740}"/>
              </a:ext>
            </a:extLst>
          </p:cNvPr>
          <p:cNvPicPr preferRelativeResize="0"/>
          <p:nvPr/>
        </p:nvPicPr>
        <p:blipFill rotWithShape="1">
          <a:blip r:embed="rId6"/>
          <a:srcRect/>
          <a:stretch>
            <a:fillRect/>
          </a:stretch>
        </p:blipFill>
        <p:spPr>
          <a:xfrm>
            <a:off x="4689375" y="1835233"/>
            <a:ext cx="633968" cy="633968"/>
          </a:xfrm>
          <a:prstGeom prst="rect">
            <a:avLst/>
          </a:prstGeom>
          <a:noFill/>
          <a:ln>
            <a:noFill/>
          </a:ln>
        </p:spPr>
      </p:pic>
      <p:pic>
        <p:nvPicPr>
          <p:cNvPr id="32" name="Google Shape;2616;p504">
            <a:extLst>
              <a:ext uri="{FF2B5EF4-FFF2-40B4-BE49-F238E27FC236}">
                <a16:creationId xmlns:a16="http://schemas.microsoft.com/office/drawing/2014/main" id="{25A8F684-C3E4-874A-9D62-394FEA9AA4CB}"/>
              </a:ext>
            </a:extLst>
          </p:cNvPr>
          <p:cNvPicPr preferRelativeResize="0"/>
          <p:nvPr/>
        </p:nvPicPr>
        <p:blipFill rotWithShape="1">
          <a:blip r:embed="rId7"/>
          <a:srcRect/>
          <a:stretch>
            <a:fillRect/>
          </a:stretch>
        </p:blipFill>
        <p:spPr>
          <a:xfrm>
            <a:off x="4689375" y="2713789"/>
            <a:ext cx="633968" cy="633968"/>
          </a:xfrm>
          <a:prstGeom prst="rect">
            <a:avLst/>
          </a:prstGeom>
          <a:noFill/>
          <a:ln>
            <a:noFill/>
          </a:ln>
        </p:spPr>
      </p:pic>
      <p:pic>
        <p:nvPicPr>
          <p:cNvPr id="33" name="Google Shape;2616;p504">
            <a:extLst>
              <a:ext uri="{FF2B5EF4-FFF2-40B4-BE49-F238E27FC236}">
                <a16:creationId xmlns:a16="http://schemas.microsoft.com/office/drawing/2014/main" id="{2E7FD84D-3AE7-5043-89EA-196E92AE058D}"/>
              </a:ext>
            </a:extLst>
          </p:cNvPr>
          <p:cNvPicPr preferRelativeResize="0"/>
          <p:nvPr/>
        </p:nvPicPr>
        <p:blipFill rotWithShape="1">
          <a:blip r:embed="rId8"/>
          <a:srcRect/>
          <a:stretch>
            <a:fillRect/>
          </a:stretch>
        </p:blipFill>
        <p:spPr>
          <a:xfrm>
            <a:off x="4372390" y="3605119"/>
            <a:ext cx="633968" cy="633968"/>
          </a:xfrm>
          <a:prstGeom prst="rect">
            <a:avLst/>
          </a:prstGeom>
          <a:noFill/>
          <a:ln>
            <a:noFill/>
          </a:ln>
        </p:spPr>
      </p:pic>
      <p:pic>
        <p:nvPicPr>
          <p:cNvPr id="34" name="Google Shape;2616;p504">
            <a:extLst>
              <a:ext uri="{FF2B5EF4-FFF2-40B4-BE49-F238E27FC236}">
                <a16:creationId xmlns:a16="http://schemas.microsoft.com/office/drawing/2014/main" id="{12BFBAD1-E63C-E940-9CF6-C71113951D75}"/>
              </a:ext>
            </a:extLst>
          </p:cNvPr>
          <p:cNvPicPr preferRelativeResize="0"/>
          <p:nvPr/>
        </p:nvPicPr>
        <p:blipFill rotWithShape="1">
          <a:blip r:embed="rId9"/>
          <a:srcRect/>
          <a:stretch>
            <a:fillRect/>
          </a:stretch>
        </p:blipFill>
        <p:spPr>
          <a:xfrm>
            <a:off x="3875626" y="4357836"/>
            <a:ext cx="633968" cy="633968"/>
          </a:xfrm>
          <a:prstGeom prst="rect">
            <a:avLst/>
          </a:prstGeom>
          <a:noFill/>
          <a:ln>
            <a:noFill/>
          </a:ln>
        </p:spPr>
      </p:pic>
      <p:sp>
        <p:nvSpPr>
          <p:cNvPr id="35" name="Google Shape;2614;p504">
            <a:extLst>
              <a:ext uri="{FF2B5EF4-FFF2-40B4-BE49-F238E27FC236}">
                <a16:creationId xmlns:a16="http://schemas.microsoft.com/office/drawing/2014/main" id="{4E2462DC-933A-7749-B068-AB77EC470238}"/>
              </a:ext>
            </a:extLst>
          </p:cNvPr>
          <p:cNvSpPr/>
          <p:nvPr/>
        </p:nvSpPr>
        <p:spPr>
          <a:xfrm>
            <a:off x="5245549" y="1340730"/>
            <a:ext cx="516900" cy="70800"/>
          </a:xfrm>
          <a:prstGeom prst="rect">
            <a:avLst/>
          </a:prstGeom>
          <a:solidFill>
            <a:srgbClr val="AFA1FF"/>
          </a:solidFill>
          <a:ln>
            <a:noFill/>
          </a:ln>
        </p:spPr>
        <p:txBody>
          <a:bodyPr spcFirstLastPara="1" wrap="square" lIns="68575" tIns="34275" rIns="68575" bIns="34275" anchor="ctr" anchorCtr="0">
            <a:noAutofit/>
          </a:bodyPr>
          <a:lstStyle/>
          <a:p>
            <a:pPr algn="ctr" defTabSz="914378">
              <a:buClr>
                <a:srgbClr val="565A5C"/>
              </a:buClr>
              <a:buSzPts val="1400"/>
            </a:pPr>
            <a:endParaRPr>
              <a:solidFill>
                <a:srgbClr val="565A5C"/>
              </a:solidFill>
            </a:endParaRPr>
          </a:p>
        </p:txBody>
      </p:sp>
      <p:sp>
        <p:nvSpPr>
          <p:cNvPr id="36" name="Google Shape;2618;p504">
            <a:extLst>
              <a:ext uri="{FF2B5EF4-FFF2-40B4-BE49-F238E27FC236}">
                <a16:creationId xmlns:a16="http://schemas.microsoft.com/office/drawing/2014/main" id="{315B6F3B-1F73-264E-B6B4-1A72D2FFFBEB}"/>
              </a:ext>
            </a:extLst>
          </p:cNvPr>
          <p:cNvSpPr/>
          <p:nvPr/>
        </p:nvSpPr>
        <p:spPr>
          <a:xfrm>
            <a:off x="5504000" y="1819500"/>
            <a:ext cx="2488658" cy="300000"/>
          </a:xfrm>
          <a:prstGeom prst="rect">
            <a:avLst/>
          </a:prstGeom>
          <a:noFill/>
          <a:ln>
            <a:noFill/>
          </a:ln>
        </p:spPr>
        <p:txBody>
          <a:bodyPr spcFirstLastPara="1" wrap="square" lIns="68575" tIns="34275" rIns="68575" bIns="34275" anchor="t" anchorCtr="0">
            <a:noAutofit/>
          </a:bodyPr>
          <a:lstStyle/>
          <a:p>
            <a:pPr defTabSz="914378">
              <a:buClr>
                <a:srgbClr val="565A5C"/>
              </a:buClr>
              <a:buSzPts val="1500"/>
            </a:pPr>
            <a:r>
              <a:rPr lang="en-US">
                <a:solidFill>
                  <a:srgbClr val="565A5C"/>
                </a:solidFill>
                <a:ea typeface="+mn-ea"/>
              </a:rPr>
              <a:t>Meaningful connections with students and parents</a:t>
            </a:r>
            <a:endParaRPr>
              <a:ea typeface="+mn-ea"/>
            </a:endParaRPr>
          </a:p>
        </p:txBody>
      </p:sp>
      <p:sp>
        <p:nvSpPr>
          <p:cNvPr id="37" name="Google Shape;2614;p504">
            <a:extLst>
              <a:ext uri="{FF2B5EF4-FFF2-40B4-BE49-F238E27FC236}">
                <a16:creationId xmlns:a16="http://schemas.microsoft.com/office/drawing/2014/main" id="{FEA948CB-E248-AA4B-9D93-1CDFB205A323}"/>
              </a:ext>
            </a:extLst>
          </p:cNvPr>
          <p:cNvSpPr/>
          <p:nvPr/>
        </p:nvSpPr>
        <p:spPr>
          <a:xfrm>
            <a:off x="5581443" y="2324854"/>
            <a:ext cx="516900" cy="70800"/>
          </a:xfrm>
          <a:prstGeom prst="rect">
            <a:avLst/>
          </a:prstGeom>
          <a:solidFill>
            <a:srgbClr val="8CCD5A"/>
          </a:solidFill>
          <a:ln>
            <a:noFill/>
          </a:ln>
        </p:spPr>
        <p:txBody>
          <a:bodyPr spcFirstLastPara="1" wrap="square" lIns="68575" tIns="34275" rIns="68575" bIns="34275" anchor="ctr" anchorCtr="0">
            <a:noAutofit/>
          </a:bodyPr>
          <a:lstStyle/>
          <a:p>
            <a:pPr algn="ctr" defTabSz="914378">
              <a:buClr>
                <a:srgbClr val="565A5C"/>
              </a:buClr>
              <a:buSzPts val="1400"/>
            </a:pPr>
            <a:endParaRPr>
              <a:solidFill>
                <a:srgbClr val="565A5C"/>
              </a:solidFill>
            </a:endParaRPr>
          </a:p>
        </p:txBody>
      </p:sp>
      <p:sp>
        <p:nvSpPr>
          <p:cNvPr id="38" name="Google Shape;2618;p504">
            <a:extLst>
              <a:ext uri="{FF2B5EF4-FFF2-40B4-BE49-F238E27FC236}">
                <a16:creationId xmlns:a16="http://schemas.microsoft.com/office/drawing/2014/main" id="{A1654DF5-7BE5-E34F-BA11-817B113ACC3E}"/>
              </a:ext>
            </a:extLst>
          </p:cNvPr>
          <p:cNvSpPr/>
          <p:nvPr/>
        </p:nvSpPr>
        <p:spPr>
          <a:xfrm>
            <a:off x="5504000" y="2813558"/>
            <a:ext cx="1876315" cy="300000"/>
          </a:xfrm>
          <a:prstGeom prst="rect">
            <a:avLst/>
          </a:prstGeom>
          <a:noFill/>
          <a:ln>
            <a:noFill/>
          </a:ln>
        </p:spPr>
        <p:txBody>
          <a:bodyPr spcFirstLastPara="1" wrap="square" lIns="68575" tIns="34275" rIns="68575" bIns="34275" anchor="t" anchorCtr="0">
            <a:noAutofit/>
          </a:bodyPr>
          <a:lstStyle/>
          <a:p>
            <a:pPr defTabSz="914378">
              <a:buClr>
                <a:srgbClr val="565A5C"/>
              </a:buClr>
              <a:buSzPts val="1500"/>
            </a:pPr>
            <a:r>
              <a:rPr lang="en-US">
                <a:solidFill>
                  <a:srgbClr val="565A5C"/>
                </a:solidFill>
                <a:ea typeface="+mn-ea"/>
              </a:rPr>
              <a:t>Tools teachers love</a:t>
            </a:r>
            <a:endParaRPr>
              <a:ea typeface="+mn-ea"/>
            </a:endParaRPr>
          </a:p>
        </p:txBody>
      </p:sp>
      <p:sp>
        <p:nvSpPr>
          <p:cNvPr id="39" name="Google Shape;2614;p504">
            <a:extLst>
              <a:ext uri="{FF2B5EF4-FFF2-40B4-BE49-F238E27FC236}">
                <a16:creationId xmlns:a16="http://schemas.microsoft.com/office/drawing/2014/main" id="{250C71D6-4F92-114A-AAA6-F3CD95165815}"/>
              </a:ext>
            </a:extLst>
          </p:cNvPr>
          <p:cNvSpPr/>
          <p:nvPr/>
        </p:nvSpPr>
        <p:spPr>
          <a:xfrm>
            <a:off x="5581443" y="3119820"/>
            <a:ext cx="516900" cy="70800"/>
          </a:xfrm>
          <a:prstGeom prst="rect">
            <a:avLst/>
          </a:prstGeom>
          <a:solidFill>
            <a:srgbClr val="EA82FF"/>
          </a:solidFill>
          <a:ln>
            <a:noFill/>
          </a:ln>
        </p:spPr>
        <p:txBody>
          <a:bodyPr spcFirstLastPara="1" wrap="square" lIns="68575" tIns="34275" rIns="68575" bIns="34275" anchor="ctr" anchorCtr="0">
            <a:noAutofit/>
          </a:bodyPr>
          <a:lstStyle/>
          <a:p>
            <a:pPr algn="ctr" defTabSz="914378">
              <a:buClr>
                <a:srgbClr val="565A5C"/>
              </a:buClr>
              <a:buSzPts val="1400"/>
            </a:pPr>
            <a:endParaRPr>
              <a:solidFill>
                <a:srgbClr val="565A5C"/>
              </a:solidFill>
            </a:endParaRPr>
          </a:p>
        </p:txBody>
      </p:sp>
      <p:sp>
        <p:nvSpPr>
          <p:cNvPr id="40" name="Google Shape;2618;p504">
            <a:extLst>
              <a:ext uri="{FF2B5EF4-FFF2-40B4-BE49-F238E27FC236}">
                <a16:creationId xmlns:a16="http://schemas.microsoft.com/office/drawing/2014/main" id="{85D9EE98-DB4F-9841-80DE-0A720BFD1A67}"/>
              </a:ext>
            </a:extLst>
          </p:cNvPr>
          <p:cNvSpPr/>
          <p:nvPr/>
        </p:nvSpPr>
        <p:spPr>
          <a:xfrm>
            <a:off x="5168106" y="3705751"/>
            <a:ext cx="1930373" cy="300000"/>
          </a:xfrm>
          <a:prstGeom prst="rect">
            <a:avLst/>
          </a:prstGeom>
          <a:noFill/>
          <a:ln>
            <a:noFill/>
          </a:ln>
        </p:spPr>
        <p:txBody>
          <a:bodyPr spcFirstLastPara="1" wrap="square" lIns="68575" tIns="34275" rIns="68575" bIns="34275" anchor="t" anchorCtr="0">
            <a:noAutofit/>
          </a:bodyPr>
          <a:lstStyle/>
          <a:p>
            <a:pPr defTabSz="914378">
              <a:buClr>
                <a:srgbClr val="565A5C"/>
              </a:buClr>
              <a:buSzPts val="1500"/>
            </a:pPr>
            <a:r>
              <a:rPr lang="en-US">
                <a:solidFill>
                  <a:srgbClr val="565A5C"/>
                </a:solidFill>
                <a:ea typeface="+mn-ea"/>
              </a:rPr>
              <a:t>Worry-free technology</a:t>
            </a:r>
            <a:endParaRPr>
              <a:ea typeface="+mn-ea"/>
            </a:endParaRPr>
          </a:p>
        </p:txBody>
      </p:sp>
      <p:sp>
        <p:nvSpPr>
          <p:cNvPr id="41" name="Google Shape;2614;p504">
            <a:extLst>
              <a:ext uri="{FF2B5EF4-FFF2-40B4-BE49-F238E27FC236}">
                <a16:creationId xmlns:a16="http://schemas.microsoft.com/office/drawing/2014/main" id="{80CF6AEC-C294-3E41-A61A-A4BD432A263B}"/>
              </a:ext>
            </a:extLst>
          </p:cNvPr>
          <p:cNvSpPr/>
          <p:nvPr/>
        </p:nvSpPr>
        <p:spPr>
          <a:xfrm>
            <a:off x="5245549" y="4012013"/>
            <a:ext cx="516900" cy="70800"/>
          </a:xfrm>
          <a:prstGeom prst="rect">
            <a:avLst/>
          </a:prstGeom>
          <a:solidFill>
            <a:srgbClr val="FFBA59"/>
          </a:solidFill>
          <a:ln>
            <a:noFill/>
          </a:ln>
        </p:spPr>
        <p:txBody>
          <a:bodyPr spcFirstLastPara="1" wrap="square" lIns="68575" tIns="34275" rIns="68575" bIns="34275" anchor="ctr" anchorCtr="0">
            <a:noAutofit/>
          </a:bodyPr>
          <a:lstStyle/>
          <a:p>
            <a:pPr algn="ctr" defTabSz="914378">
              <a:buClr>
                <a:srgbClr val="565A5C"/>
              </a:buClr>
              <a:buSzPts val="1400"/>
            </a:pPr>
            <a:endParaRPr>
              <a:solidFill>
                <a:srgbClr val="565A5C"/>
              </a:solidFill>
            </a:endParaRPr>
          </a:p>
        </p:txBody>
      </p:sp>
      <p:sp>
        <p:nvSpPr>
          <p:cNvPr id="42" name="Google Shape;2618;p504">
            <a:extLst>
              <a:ext uri="{FF2B5EF4-FFF2-40B4-BE49-F238E27FC236}">
                <a16:creationId xmlns:a16="http://schemas.microsoft.com/office/drawing/2014/main" id="{51B4AC43-F196-3E40-ACE9-4B3CDE4FA57A}"/>
              </a:ext>
            </a:extLst>
          </p:cNvPr>
          <p:cNvSpPr/>
          <p:nvPr/>
        </p:nvSpPr>
        <p:spPr>
          <a:xfrm>
            <a:off x="4680107" y="4484328"/>
            <a:ext cx="3866993" cy="229199"/>
          </a:xfrm>
          <a:prstGeom prst="rect">
            <a:avLst/>
          </a:prstGeom>
          <a:noFill/>
          <a:ln>
            <a:noFill/>
          </a:ln>
        </p:spPr>
        <p:txBody>
          <a:bodyPr spcFirstLastPara="1" wrap="square" lIns="68575" tIns="34275" rIns="68575" bIns="34275" anchor="t" anchorCtr="0">
            <a:noAutofit/>
          </a:bodyPr>
          <a:lstStyle/>
          <a:p>
            <a:pPr defTabSz="914378">
              <a:buClr>
                <a:srgbClr val="565A5C"/>
              </a:buClr>
              <a:buSzPts val="1500"/>
            </a:pPr>
            <a:r>
              <a:rPr lang="en-US">
                <a:solidFill>
                  <a:srgbClr val="565A5C"/>
                </a:solidFill>
                <a:ea typeface="+mn-ea"/>
              </a:rPr>
              <a:t>Content aligned with curriculum outcomes</a:t>
            </a:r>
            <a:endParaRPr>
              <a:ea typeface="+mn-ea"/>
            </a:endParaRPr>
          </a:p>
        </p:txBody>
      </p:sp>
      <p:sp>
        <p:nvSpPr>
          <p:cNvPr id="43" name="Google Shape;2614;p504">
            <a:extLst>
              <a:ext uri="{FF2B5EF4-FFF2-40B4-BE49-F238E27FC236}">
                <a16:creationId xmlns:a16="http://schemas.microsoft.com/office/drawing/2014/main" id="{E5D42DD7-37F4-7947-BE13-DF42B7B88A9A}"/>
              </a:ext>
            </a:extLst>
          </p:cNvPr>
          <p:cNvSpPr/>
          <p:nvPr/>
        </p:nvSpPr>
        <p:spPr>
          <a:xfrm>
            <a:off x="4757550" y="4790589"/>
            <a:ext cx="516900" cy="70800"/>
          </a:xfrm>
          <a:prstGeom prst="rect">
            <a:avLst/>
          </a:prstGeom>
          <a:solidFill>
            <a:srgbClr val="29A6FF"/>
          </a:solidFill>
          <a:ln>
            <a:noFill/>
          </a:ln>
        </p:spPr>
        <p:txBody>
          <a:bodyPr spcFirstLastPara="1" wrap="square" lIns="68575" tIns="34275" rIns="68575" bIns="34275" anchor="ctr" anchorCtr="0">
            <a:noAutofit/>
          </a:bodyPr>
          <a:lstStyle/>
          <a:p>
            <a:pPr algn="ctr" defTabSz="914378">
              <a:buClr>
                <a:srgbClr val="565A5C"/>
              </a:buClr>
              <a:buSzPts val="1400"/>
            </a:pPr>
            <a:endParaRPr>
              <a:solidFill>
                <a:srgbClr val="565A5C"/>
              </a:solidFill>
            </a:endParaRPr>
          </a:p>
        </p:txBody>
      </p:sp>
    </p:spTree>
    <p:extLst>
      <p:ext uri="{BB962C8B-B14F-4D97-AF65-F5344CB8AC3E}">
        <p14:creationId xmlns:p14="http://schemas.microsoft.com/office/powerpoint/2010/main" val="3937463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BD6F0-79CB-4D6F-98B9-97BFCDA36D4C}"/>
              </a:ext>
            </a:extLst>
          </p:cNvPr>
          <p:cNvSpPr>
            <a:spLocks noGrp="1"/>
          </p:cNvSpPr>
          <p:nvPr>
            <p:ph type="title"/>
          </p:nvPr>
        </p:nvSpPr>
        <p:spPr>
          <a:xfrm>
            <a:off x="300144" y="1193765"/>
            <a:ext cx="4271855" cy="509583"/>
          </a:xfrm>
        </p:spPr>
        <p:txBody>
          <a:bodyPr lIns="91440" tIns="45720" rIns="91440" bIns="45720" anchor="t"/>
          <a:lstStyle/>
          <a:p>
            <a:r>
              <a:rPr lang="en-US" sz="2400" b="1" dirty="0"/>
              <a:t>Engaging with Students</a:t>
            </a:r>
            <a:br>
              <a:rPr lang="en-US" sz="2400" b="1" dirty="0"/>
            </a:br>
            <a:r>
              <a:rPr lang="en-US" sz="2000" dirty="0"/>
              <a:t>Instructional Demo</a:t>
            </a:r>
            <a:endParaRPr lang="en-US" sz="1800" dirty="0">
              <a:cs typeface="Arial"/>
            </a:endParaRPr>
          </a:p>
        </p:txBody>
      </p:sp>
      <p:sp>
        <p:nvSpPr>
          <p:cNvPr id="3" name="Text Placeholder 2">
            <a:extLst>
              <a:ext uri="{FF2B5EF4-FFF2-40B4-BE49-F238E27FC236}">
                <a16:creationId xmlns:a16="http://schemas.microsoft.com/office/drawing/2014/main" id="{307007F6-AD6E-490C-A159-7C28A428EDDD}"/>
              </a:ext>
            </a:extLst>
          </p:cNvPr>
          <p:cNvSpPr>
            <a:spLocks noGrp="1"/>
          </p:cNvSpPr>
          <p:nvPr>
            <p:ph type="body" sz="quarter" idx="10"/>
          </p:nvPr>
        </p:nvSpPr>
        <p:spPr>
          <a:xfrm>
            <a:off x="300144" y="2089434"/>
            <a:ext cx="4575575" cy="2952113"/>
          </a:xfrm>
        </p:spPr>
        <p:txBody>
          <a:bodyPr lIns="91440" tIns="45720" rIns="91440" bIns="45720" anchor="t"/>
          <a:lstStyle/>
          <a:p>
            <a:r>
              <a:rPr lang="en-US" sz="1600" b="1" dirty="0">
                <a:ea typeface="+mn-lt"/>
                <a:cs typeface="+mn-lt"/>
              </a:rPr>
              <a:t>Learning Objectives: </a:t>
            </a:r>
          </a:p>
          <a:p>
            <a:r>
              <a:rPr lang="en-US" sz="1400" dirty="0">
                <a:ea typeface="+mn-lt"/>
                <a:cs typeface="+mn-lt"/>
              </a:rPr>
              <a:t>Using the</a:t>
            </a:r>
            <a:r>
              <a:rPr lang="en-US" sz="1400" b="1" dirty="0">
                <a:ea typeface="+mn-lt"/>
                <a:cs typeface="+mn-lt"/>
              </a:rPr>
              <a:t> Awards</a:t>
            </a:r>
            <a:r>
              <a:rPr lang="en-US" sz="1400" dirty="0">
                <a:ea typeface="+mn-lt"/>
                <a:cs typeface="+mn-lt"/>
              </a:rPr>
              <a:t> tool, you will be able to: </a:t>
            </a:r>
          </a:p>
          <a:p>
            <a:r>
              <a:rPr lang="en-US" sz="1400" dirty="0">
                <a:ea typeface="+mn-lt"/>
                <a:cs typeface="+mn-lt"/>
              </a:rPr>
              <a:t>❑ Create a badge (or certificate) with a name, description, availability, expiry, award image and issuer information </a:t>
            </a:r>
          </a:p>
          <a:p>
            <a:endParaRPr lang="en-US" sz="1400" dirty="0">
              <a:ea typeface="+mn-lt"/>
              <a:cs typeface="+mn-lt"/>
            </a:endParaRPr>
          </a:p>
          <a:p>
            <a:r>
              <a:rPr lang="en-US" sz="1400" dirty="0">
                <a:ea typeface="+mn-lt"/>
                <a:cs typeface="+mn-lt"/>
              </a:rPr>
              <a:t>Using </a:t>
            </a:r>
            <a:r>
              <a:rPr lang="en-US" sz="1400" b="1" dirty="0">
                <a:ea typeface="+mn-lt"/>
                <a:cs typeface="+mn-lt"/>
              </a:rPr>
              <a:t>Intelligent Agents</a:t>
            </a:r>
            <a:r>
              <a:rPr lang="en-US" sz="1400" dirty="0">
                <a:ea typeface="+mn-lt"/>
                <a:cs typeface="+mn-lt"/>
              </a:rPr>
              <a:t>, you will be able to: </a:t>
            </a:r>
          </a:p>
          <a:p>
            <a:r>
              <a:rPr lang="en-US" sz="1400" dirty="0">
                <a:ea typeface="+mn-lt"/>
                <a:cs typeface="+mn-lt"/>
              </a:rPr>
              <a:t>❑ Create, set the criteria, schedule, and activate an intelligent agent </a:t>
            </a:r>
          </a:p>
        </p:txBody>
      </p:sp>
    </p:spTree>
    <p:extLst>
      <p:ext uri="{BB962C8B-B14F-4D97-AF65-F5344CB8AC3E}">
        <p14:creationId xmlns:p14="http://schemas.microsoft.com/office/powerpoint/2010/main" val="2043084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F1537-25F9-4C15-8A0C-AA9A4E0F5C8D}"/>
              </a:ext>
            </a:extLst>
          </p:cNvPr>
          <p:cNvSpPr>
            <a:spLocks noGrp="1"/>
          </p:cNvSpPr>
          <p:nvPr>
            <p:ph type="title"/>
          </p:nvPr>
        </p:nvSpPr>
        <p:spPr/>
        <p:txBody>
          <a:bodyPr/>
          <a:lstStyle/>
          <a:p>
            <a:r>
              <a:rPr lang="en-US" dirty="0"/>
              <a:t>How to Create a New Award</a:t>
            </a:r>
          </a:p>
        </p:txBody>
      </p:sp>
      <p:pic>
        <p:nvPicPr>
          <p:cNvPr id="4" name="Picture 3">
            <a:extLst>
              <a:ext uri="{FF2B5EF4-FFF2-40B4-BE49-F238E27FC236}">
                <a16:creationId xmlns:a16="http://schemas.microsoft.com/office/drawing/2014/main" id="{4A8B16AC-B7EC-4B0D-8606-D5483509B130}"/>
              </a:ext>
            </a:extLst>
          </p:cNvPr>
          <p:cNvPicPr>
            <a:picLocks noChangeAspect="1"/>
          </p:cNvPicPr>
          <p:nvPr/>
        </p:nvPicPr>
        <p:blipFill>
          <a:blip r:embed="rId2"/>
          <a:stretch>
            <a:fillRect/>
          </a:stretch>
        </p:blipFill>
        <p:spPr>
          <a:xfrm>
            <a:off x="244602" y="1239842"/>
            <a:ext cx="4021156" cy="30970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a:extLst>
              <a:ext uri="{FF2B5EF4-FFF2-40B4-BE49-F238E27FC236}">
                <a16:creationId xmlns:a16="http://schemas.microsoft.com/office/drawing/2014/main" id="{B028B5A6-8334-4D4D-8D2D-4F111DF4D221}"/>
              </a:ext>
            </a:extLst>
          </p:cNvPr>
          <p:cNvPicPr>
            <a:picLocks noChangeAspect="1"/>
          </p:cNvPicPr>
          <p:nvPr/>
        </p:nvPicPr>
        <p:blipFill>
          <a:blip r:embed="rId3"/>
          <a:stretch>
            <a:fillRect/>
          </a:stretch>
        </p:blipFill>
        <p:spPr>
          <a:xfrm>
            <a:off x="4572000" y="827554"/>
            <a:ext cx="3971707" cy="16605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a:extLst>
              <a:ext uri="{FF2B5EF4-FFF2-40B4-BE49-F238E27FC236}">
                <a16:creationId xmlns:a16="http://schemas.microsoft.com/office/drawing/2014/main" id="{BDF79B4F-6D47-4AB0-AD9C-EE1698AEE244}"/>
              </a:ext>
            </a:extLst>
          </p:cNvPr>
          <p:cNvPicPr>
            <a:picLocks noChangeAspect="1"/>
          </p:cNvPicPr>
          <p:nvPr/>
        </p:nvPicPr>
        <p:blipFill>
          <a:blip r:embed="rId4"/>
          <a:stretch>
            <a:fillRect/>
          </a:stretch>
        </p:blipFill>
        <p:spPr>
          <a:xfrm>
            <a:off x="4882153" y="2771079"/>
            <a:ext cx="3131272" cy="211792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Rectangle: Rounded Corners 6">
            <a:extLst>
              <a:ext uri="{FF2B5EF4-FFF2-40B4-BE49-F238E27FC236}">
                <a16:creationId xmlns:a16="http://schemas.microsoft.com/office/drawing/2014/main" id="{47B16876-5599-44ED-B9C8-52626A7860EC}"/>
              </a:ext>
            </a:extLst>
          </p:cNvPr>
          <p:cNvSpPr/>
          <p:nvPr/>
        </p:nvSpPr>
        <p:spPr>
          <a:xfrm>
            <a:off x="335047" y="1654297"/>
            <a:ext cx="376929" cy="439750"/>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94A71945-C066-43D9-A07A-82EDA81D75FE}"/>
              </a:ext>
            </a:extLst>
          </p:cNvPr>
          <p:cNvSpPr/>
          <p:nvPr/>
        </p:nvSpPr>
        <p:spPr>
          <a:xfrm>
            <a:off x="244602" y="2429093"/>
            <a:ext cx="921083" cy="306224"/>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06908A6-7F61-4A13-B847-71FC80114652}"/>
              </a:ext>
            </a:extLst>
          </p:cNvPr>
          <p:cNvSpPr/>
          <p:nvPr/>
        </p:nvSpPr>
        <p:spPr>
          <a:xfrm>
            <a:off x="4923824" y="1197961"/>
            <a:ext cx="457874" cy="372573"/>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E115F2F5-D491-4D65-87CC-01010BAA73C1}"/>
              </a:ext>
            </a:extLst>
          </p:cNvPr>
          <p:cNvCxnSpPr>
            <a:stCxn id="8" idx="3"/>
          </p:cNvCxnSpPr>
          <p:nvPr/>
        </p:nvCxnSpPr>
        <p:spPr>
          <a:xfrm flipV="1">
            <a:off x="1165685" y="1430931"/>
            <a:ext cx="3706462" cy="1151274"/>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51828B3-33D6-4B3D-9C5B-7738B09C5A5C}"/>
              </a:ext>
            </a:extLst>
          </p:cNvPr>
          <p:cNvCxnSpPr>
            <a:cxnSpLocks/>
            <a:stCxn id="9" idx="2"/>
          </p:cNvCxnSpPr>
          <p:nvPr/>
        </p:nvCxnSpPr>
        <p:spPr>
          <a:xfrm>
            <a:off x="5152761" y="1570534"/>
            <a:ext cx="173095" cy="1291329"/>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E4CC4E3-A5EC-46A6-A481-46149C46C781}"/>
              </a:ext>
            </a:extLst>
          </p:cNvPr>
          <p:cNvSpPr txBox="1"/>
          <p:nvPr/>
        </p:nvSpPr>
        <p:spPr>
          <a:xfrm>
            <a:off x="2758568" y="2930907"/>
            <a:ext cx="1891621" cy="1592744"/>
          </a:xfrm>
          <a:prstGeom prst="rect">
            <a:avLst/>
          </a:prstGeom>
          <a:solidFill>
            <a:schemeClr val="bg1"/>
          </a:solidFill>
          <a:ln w="19050">
            <a:solidFill>
              <a:schemeClr val="tx1"/>
            </a:solidFill>
          </a:ln>
        </p:spPr>
        <p:txBody>
          <a:bodyPr wrap="square" rtlCol="0">
            <a:spAutoFit/>
          </a:bodyPr>
          <a:lstStyle/>
          <a:p>
            <a:pPr marL="342900" indent="-342900">
              <a:buAutoNum type="arabicPeriod"/>
            </a:pPr>
            <a:r>
              <a:rPr lang="en-US" sz="1050" dirty="0"/>
              <a:t>Click </a:t>
            </a:r>
            <a:r>
              <a:rPr lang="en-US" sz="1050" b="1" dirty="0"/>
              <a:t>Awards</a:t>
            </a:r>
          </a:p>
          <a:p>
            <a:pPr marL="342900" indent="-342900">
              <a:buAutoNum type="arabicPeriod"/>
            </a:pPr>
            <a:r>
              <a:rPr lang="en-US" sz="1050" dirty="0"/>
              <a:t>Click </a:t>
            </a:r>
            <a:r>
              <a:rPr lang="en-US" sz="1050" b="1" dirty="0"/>
              <a:t>Course Awards</a:t>
            </a:r>
            <a:endParaRPr lang="en-US" sz="1050" dirty="0"/>
          </a:p>
          <a:p>
            <a:pPr marL="342900" indent="-342900">
              <a:buAutoNum type="arabicPeriod"/>
            </a:pPr>
            <a:r>
              <a:rPr lang="en-US" sz="1050" dirty="0"/>
              <a:t>Click </a:t>
            </a:r>
            <a:r>
              <a:rPr lang="en-US" sz="1050" b="1" dirty="0"/>
              <a:t>Add Award to Course</a:t>
            </a:r>
          </a:p>
          <a:p>
            <a:pPr marL="342900" indent="-342900">
              <a:buAutoNum type="arabicPeriod"/>
            </a:pPr>
            <a:r>
              <a:rPr lang="en-US" sz="1050" dirty="0"/>
              <a:t>Click </a:t>
            </a:r>
            <a:r>
              <a:rPr lang="en-US" sz="1050" b="1" dirty="0"/>
              <a:t>Create</a:t>
            </a:r>
          </a:p>
          <a:p>
            <a:pPr marL="342900" indent="-342900">
              <a:buAutoNum type="arabicPeriod"/>
            </a:pPr>
            <a:r>
              <a:rPr lang="en-US" sz="1050" dirty="0"/>
              <a:t>Fill in the fields to create your own award</a:t>
            </a:r>
          </a:p>
          <a:p>
            <a:r>
              <a:rPr lang="en-US" sz="800" dirty="0"/>
              <a:t>Note: The same workflow applies to the creation of badges and certificates</a:t>
            </a:r>
          </a:p>
        </p:txBody>
      </p:sp>
      <p:sp>
        <p:nvSpPr>
          <p:cNvPr id="16" name="Rectangle: Rounded Corners 15">
            <a:extLst>
              <a:ext uri="{FF2B5EF4-FFF2-40B4-BE49-F238E27FC236}">
                <a16:creationId xmlns:a16="http://schemas.microsoft.com/office/drawing/2014/main" id="{1E9134E1-5A8A-4669-8383-4C89742578B1}"/>
              </a:ext>
            </a:extLst>
          </p:cNvPr>
          <p:cNvSpPr/>
          <p:nvPr/>
        </p:nvSpPr>
        <p:spPr>
          <a:xfrm>
            <a:off x="802718" y="2177807"/>
            <a:ext cx="551431" cy="186397"/>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06C538B-8A2F-4D0F-A76C-FFDA8D10BF4A}"/>
              </a:ext>
            </a:extLst>
          </p:cNvPr>
          <p:cNvSpPr txBox="1"/>
          <p:nvPr/>
        </p:nvSpPr>
        <p:spPr>
          <a:xfrm>
            <a:off x="101803" y="1673163"/>
            <a:ext cx="333746" cy="307777"/>
          </a:xfrm>
          <a:prstGeom prst="rect">
            <a:avLst/>
          </a:prstGeom>
          <a:noFill/>
        </p:spPr>
        <p:txBody>
          <a:bodyPr wrap="none" rtlCol="0">
            <a:spAutoFit/>
          </a:bodyPr>
          <a:lstStyle/>
          <a:p>
            <a:r>
              <a:rPr lang="en-US" dirty="0"/>
              <a:t>1.</a:t>
            </a:r>
          </a:p>
        </p:txBody>
      </p:sp>
      <p:sp>
        <p:nvSpPr>
          <p:cNvPr id="18" name="TextBox 17">
            <a:extLst>
              <a:ext uri="{FF2B5EF4-FFF2-40B4-BE49-F238E27FC236}">
                <a16:creationId xmlns:a16="http://schemas.microsoft.com/office/drawing/2014/main" id="{967B15D4-CB27-4A6F-AE38-8121753B8429}"/>
              </a:ext>
            </a:extLst>
          </p:cNvPr>
          <p:cNvSpPr txBox="1"/>
          <p:nvPr/>
        </p:nvSpPr>
        <p:spPr>
          <a:xfrm>
            <a:off x="1102744" y="1898266"/>
            <a:ext cx="334695" cy="307777"/>
          </a:xfrm>
          <a:prstGeom prst="rect">
            <a:avLst/>
          </a:prstGeom>
          <a:noFill/>
        </p:spPr>
        <p:txBody>
          <a:bodyPr wrap="square" rtlCol="0">
            <a:spAutoFit/>
          </a:bodyPr>
          <a:lstStyle/>
          <a:p>
            <a:r>
              <a:rPr lang="en-US" dirty="0"/>
              <a:t>2.</a:t>
            </a:r>
          </a:p>
        </p:txBody>
      </p:sp>
      <p:sp>
        <p:nvSpPr>
          <p:cNvPr id="19" name="TextBox 18">
            <a:extLst>
              <a:ext uri="{FF2B5EF4-FFF2-40B4-BE49-F238E27FC236}">
                <a16:creationId xmlns:a16="http://schemas.microsoft.com/office/drawing/2014/main" id="{C1A3A63F-2B18-490C-8DC8-BBCDA2D86405}"/>
              </a:ext>
            </a:extLst>
          </p:cNvPr>
          <p:cNvSpPr txBox="1"/>
          <p:nvPr/>
        </p:nvSpPr>
        <p:spPr>
          <a:xfrm>
            <a:off x="1220555" y="2482152"/>
            <a:ext cx="388631" cy="306224"/>
          </a:xfrm>
          <a:prstGeom prst="rect">
            <a:avLst/>
          </a:prstGeom>
          <a:noFill/>
        </p:spPr>
        <p:txBody>
          <a:bodyPr wrap="square" rtlCol="0">
            <a:spAutoFit/>
          </a:bodyPr>
          <a:lstStyle/>
          <a:p>
            <a:r>
              <a:rPr lang="en-US" dirty="0"/>
              <a:t>3.</a:t>
            </a:r>
          </a:p>
        </p:txBody>
      </p:sp>
      <p:sp>
        <p:nvSpPr>
          <p:cNvPr id="20" name="TextBox 19">
            <a:extLst>
              <a:ext uri="{FF2B5EF4-FFF2-40B4-BE49-F238E27FC236}">
                <a16:creationId xmlns:a16="http://schemas.microsoft.com/office/drawing/2014/main" id="{F1FA330C-6645-47D9-9AF1-4FF0E970A571}"/>
              </a:ext>
            </a:extLst>
          </p:cNvPr>
          <p:cNvSpPr txBox="1"/>
          <p:nvPr/>
        </p:nvSpPr>
        <p:spPr>
          <a:xfrm>
            <a:off x="5438400" y="1262757"/>
            <a:ext cx="333746" cy="307777"/>
          </a:xfrm>
          <a:prstGeom prst="rect">
            <a:avLst/>
          </a:prstGeom>
          <a:noFill/>
        </p:spPr>
        <p:txBody>
          <a:bodyPr wrap="none" rtlCol="0">
            <a:spAutoFit/>
          </a:bodyPr>
          <a:lstStyle/>
          <a:p>
            <a:r>
              <a:rPr lang="en-US" dirty="0"/>
              <a:t>4.</a:t>
            </a:r>
          </a:p>
        </p:txBody>
      </p:sp>
      <p:sp>
        <p:nvSpPr>
          <p:cNvPr id="21" name="TextBox 20">
            <a:extLst>
              <a:ext uri="{FF2B5EF4-FFF2-40B4-BE49-F238E27FC236}">
                <a16:creationId xmlns:a16="http://schemas.microsoft.com/office/drawing/2014/main" id="{4ACCA2D1-50D8-44D0-AD35-90B8545186F9}"/>
              </a:ext>
            </a:extLst>
          </p:cNvPr>
          <p:cNvSpPr txBox="1"/>
          <p:nvPr/>
        </p:nvSpPr>
        <p:spPr>
          <a:xfrm>
            <a:off x="5554793" y="2825600"/>
            <a:ext cx="335047" cy="307777"/>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1955268426"/>
      </p:ext>
    </p:extLst>
  </p:cSld>
  <p:clrMapOvr>
    <a:masterClrMapping/>
  </p:clrMapOvr>
</p:sld>
</file>

<file path=ppt/theme/theme1.xml><?xml version="1.0" encoding="utf-8"?>
<a:theme xmlns:a="http://schemas.openxmlformats.org/drawingml/2006/main" name="16x9 D2L Theme">
  <a:themeElements>
    <a:clrScheme name="D2L">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11.xml><?xml version="1.0" encoding="utf-8"?>
<a:theme xmlns:a="http://schemas.openxmlformats.org/drawingml/2006/main" name="3_16x9 Brightspace Theme">
  <a:themeElements>
    <a:clrScheme name="Custom 2">
      <a:dk1>
        <a:srgbClr val="FFFFFF"/>
      </a:dk1>
      <a:lt1>
        <a:srgbClr val="565A5C"/>
      </a:lt1>
      <a:dk2>
        <a:srgbClr val="FFFFFF"/>
      </a:dk2>
      <a:lt2>
        <a:srgbClr val="00A3AE"/>
      </a:lt2>
      <a:accent1>
        <a:srgbClr val="32075B"/>
      </a:accent1>
      <a:accent2>
        <a:srgbClr val="CD2026"/>
      </a:accent2>
      <a:accent3>
        <a:srgbClr val="7EA033"/>
      </a:accent3>
      <a:accent4>
        <a:srgbClr val="006FBF"/>
      </a:accent4>
      <a:accent5>
        <a:srgbClr val="A82F5E"/>
      </a:accent5>
      <a:accent6>
        <a:srgbClr val="E87511"/>
      </a:accent6>
      <a:hlink>
        <a:srgbClr val="0070C0"/>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7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ase Slide">
  <a:themeElements>
    <a:clrScheme name="D2L">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8.xml><?xml version="1.0" encoding="utf-8"?>
<a:theme xmlns:a="http://schemas.openxmlformats.org/drawingml/2006/main" name="4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F3EC00727C86438154A2DB29960142" ma:contentTypeVersion="4" ma:contentTypeDescription="Create a new document." ma:contentTypeScope="" ma:versionID="220a987dd4447146f2d1f55c5683e396">
  <xsd:schema xmlns:xsd="http://www.w3.org/2001/XMLSchema" xmlns:xs="http://www.w3.org/2001/XMLSchema" xmlns:p="http://schemas.microsoft.com/office/2006/metadata/properties" xmlns:ns2="5e914208-6681-478a-a75d-932c80133963" xmlns:ns3="749b71be-1046-46cb-9622-3a5f3766f71a" targetNamespace="http://schemas.microsoft.com/office/2006/metadata/properties" ma:root="true" ma:fieldsID="171367235a36afd4964e2168d1a97d94" ns2:_="" ns3:_="">
    <xsd:import namespace="5e914208-6681-478a-a75d-932c80133963"/>
    <xsd:import namespace="749b71be-1046-46cb-9622-3a5f3766f7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914208-6681-478a-a75d-932c801339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9b71be-1046-46cb-9622-3a5f3766f7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5BA396-7A3A-4E6B-BC46-53A2DE5D714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A57D211-4564-4446-99F6-60A0C828A209}">
  <ds:schemaRefs>
    <ds:schemaRef ds:uri="http://schemas.microsoft.com/sharepoint/v3/contenttype/forms"/>
  </ds:schemaRefs>
</ds:datastoreItem>
</file>

<file path=customXml/itemProps3.xml><?xml version="1.0" encoding="utf-8"?>
<ds:datastoreItem xmlns:ds="http://schemas.openxmlformats.org/officeDocument/2006/customXml" ds:itemID="{0352EBF5-8329-480A-AD75-B1B1CC3D04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914208-6681-478a-a75d-932c80133963"/>
    <ds:schemaRef ds:uri="749b71be-1046-46cb-9622-3a5f3766f7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1337</Words>
  <Application>Microsoft Office PowerPoint</Application>
  <PresentationFormat>On-screen Show (16:9)</PresentationFormat>
  <Paragraphs>192</Paragraphs>
  <Slides>17</Slides>
  <Notes>9</Notes>
  <HiddenSlides>0</HiddenSlides>
  <MMClips>0</MMClips>
  <ScaleCrop>false</ScaleCrop>
  <HeadingPairs>
    <vt:vector size="4" baseType="variant">
      <vt:variant>
        <vt:lpstr>Theme</vt:lpstr>
      </vt:variant>
      <vt:variant>
        <vt:i4>13</vt:i4>
      </vt:variant>
      <vt:variant>
        <vt:lpstr>Slide Titles</vt:lpstr>
      </vt:variant>
      <vt:variant>
        <vt:i4>17</vt:i4>
      </vt:variant>
    </vt:vector>
  </HeadingPairs>
  <TitlesOfParts>
    <vt:vector size="30" baseType="lpstr">
      <vt:lpstr>16x9 D2L Theme</vt:lpstr>
      <vt:lpstr>1_Base Slide</vt:lpstr>
      <vt:lpstr>3_16x9 D2L Theme (Modified)</vt:lpstr>
      <vt:lpstr>Custom Design</vt:lpstr>
      <vt:lpstr>2_16x9 D2L Theme (Modified)</vt:lpstr>
      <vt:lpstr>6_Office Theme</vt:lpstr>
      <vt:lpstr>6_16x9 D2L Theme (Modified)</vt:lpstr>
      <vt:lpstr>4_16x9 D2L Theme (Modified)</vt:lpstr>
      <vt:lpstr>3_Office Theme</vt:lpstr>
      <vt:lpstr>5_16x9 D2L Theme (Modified)</vt:lpstr>
      <vt:lpstr>3_16x9 Brightspace Theme</vt:lpstr>
      <vt:lpstr>1_Office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Engaging with Students Instructional Demo</vt:lpstr>
      <vt:lpstr>How to Create a New Award</vt:lpstr>
      <vt:lpstr>How to Issue an Award</vt:lpstr>
      <vt:lpstr>PowerPoint Presentation</vt:lpstr>
      <vt:lpstr>How do I create an Intelligent Agent?</vt:lpstr>
      <vt:lpstr>Learning Objectives</vt:lpstr>
      <vt:lpstr>Take Away Activity</vt:lpstr>
      <vt:lpstr>Resources</vt:lpstr>
      <vt:lpstr>Tutorial Videos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 McAuley</dc:creator>
  <cp:lastModifiedBy>Valerie Howe</cp:lastModifiedBy>
  <cp:revision>231</cp:revision>
  <cp:lastPrinted>2019-04-18T19:33:33Z</cp:lastPrinted>
  <dcterms:modified xsi:type="dcterms:W3CDTF">2020-12-21T16:40:37Z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0x01010085F3EC00727C86438154A2DB29960142</vt:lpwstr>
  </property>
  <property fmtid="{D5CDD505-2E9C-101B-9397-08002B2CF9AE}" name="NXPowerLiteLastOptimized" pid="3">
    <vt:lpwstr>7257643</vt:lpwstr>
  </property>
  <property fmtid="{D5CDD505-2E9C-101B-9397-08002B2CF9AE}" name="NXPowerLiteSettings" pid="4">
    <vt:lpwstr>C700052003A000</vt:lpwstr>
  </property>
  <property fmtid="{D5CDD505-2E9C-101B-9397-08002B2CF9AE}" name="NXPowerLiteVersion" pid="5">
    <vt:lpwstr>D9.0.3</vt:lpwstr>
  </property>
</Properties>
</file>